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Default Extension="jpg" ContentType="image/jpg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9144000" cy="5149850"/>
  <p:notesSz cx="9144000" cy="5149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"/>
            <a:ext cx="9144000" cy="5144135"/>
          </a:xfrm>
          <a:custGeom>
            <a:avLst/>
            <a:gdLst/>
            <a:ahLst/>
            <a:cxnLst/>
            <a:rect l="l" t="t" r="r" b="b"/>
            <a:pathLst>
              <a:path w="9144000" h="5144135">
                <a:moveTo>
                  <a:pt x="9144000" y="0"/>
                </a:moveTo>
                <a:lnTo>
                  <a:pt x="0" y="0"/>
                </a:lnTo>
                <a:lnTo>
                  <a:pt x="0" y="5143677"/>
                </a:lnTo>
                <a:lnTo>
                  <a:pt x="9144000" y="5143677"/>
                </a:lnTo>
                <a:lnTo>
                  <a:pt x="9144000" y="0"/>
                </a:lnTo>
                <a:close/>
              </a:path>
            </a:pathLst>
          </a:custGeom>
          <a:solidFill>
            <a:srgbClr val="1F26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299807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079">
            <a:solidFill>
              <a:srgbClr val="62D19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9216" y="1352425"/>
            <a:ext cx="6341745" cy="1415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F2628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89216" y="3141982"/>
            <a:ext cx="4176395" cy="71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60606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2628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60606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2628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2628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355" y="5045407"/>
            <a:ext cx="9144000" cy="97790"/>
          </a:xfrm>
          <a:custGeom>
            <a:avLst/>
            <a:gdLst/>
            <a:ahLst/>
            <a:cxnLst/>
            <a:rect l="l" t="t" r="r" b="b"/>
            <a:pathLst>
              <a:path w="9144000" h="97789">
                <a:moveTo>
                  <a:pt x="9143631" y="0"/>
                </a:moveTo>
                <a:lnTo>
                  <a:pt x="0" y="0"/>
                </a:lnTo>
                <a:lnTo>
                  <a:pt x="0" y="97548"/>
                </a:lnTo>
                <a:lnTo>
                  <a:pt x="4572000" y="97548"/>
                </a:lnTo>
                <a:lnTo>
                  <a:pt x="9143631" y="97548"/>
                </a:lnTo>
                <a:lnTo>
                  <a:pt x="9143631" y="0"/>
                </a:lnTo>
                <a:close/>
              </a:path>
            </a:pathLst>
          </a:custGeom>
          <a:solidFill>
            <a:srgbClr val="62D1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9775" y="413894"/>
            <a:ext cx="529865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F2628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6420" y="1230746"/>
            <a:ext cx="8300720" cy="3079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60606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jpg"/><Relationship Id="rId8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100"/>
              </a:spcBef>
            </a:pPr>
            <a:r>
              <a:rPr dirty="0" sz="4550" spc="-254">
                <a:solidFill>
                  <a:srgbClr val="FFFFFF"/>
                </a:solidFill>
                <a:latin typeface="Arial Black"/>
                <a:cs typeface="Arial Black"/>
              </a:rPr>
              <a:t>Diligence:</a:t>
            </a:r>
            <a:r>
              <a:rPr dirty="0" sz="4550" spc="-33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345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dirty="0" sz="4550" spc="-31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204">
                <a:solidFill>
                  <a:srgbClr val="FFFFFF"/>
                </a:solidFill>
                <a:latin typeface="Arial Black"/>
                <a:cs typeface="Arial Black"/>
              </a:rPr>
              <a:t>Path</a:t>
            </a:r>
            <a:r>
              <a:rPr dirty="0" sz="4550" spc="-32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4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dirty="0" sz="4550" spc="-200">
                <a:solidFill>
                  <a:srgbClr val="FFFFFF"/>
                </a:solidFill>
                <a:latin typeface="Arial Black"/>
                <a:cs typeface="Arial Black"/>
              </a:rPr>
              <a:t>Spiritual</a:t>
            </a:r>
            <a:r>
              <a:rPr dirty="0" sz="4550" spc="-31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45">
                <a:solidFill>
                  <a:srgbClr val="FFFFFF"/>
                </a:solidFill>
                <a:latin typeface="Arial Black"/>
                <a:cs typeface="Arial Black"/>
              </a:rPr>
              <a:t>Growth</a:t>
            </a:r>
            <a:endParaRPr sz="4550">
              <a:latin typeface="Arial Black"/>
              <a:cs typeface="Arial Black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0" spc="95">
                <a:solidFill>
                  <a:srgbClr val="FFFFFF"/>
                </a:solidFill>
                <a:latin typeface="Arial"/>
                <a:cs typeface="Arial"/>
              </a:rPr>
              <a:t>Hebrews</a:t>
            </a:r>
            <a:r>
              <a:rPr dirty="0" sz="45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500">
                <a:solidFill>
                  <a:srgbClr val="FFFFFF"/>
                </a:solidFill>
                <a:latin typeface="Arial"/>
                <a:cs typeface="Arial"/>
              </a:rPr>
              <a:t>6:7-</a:t>
            </a:r>
            <a:r>
              <a:rPr dirty="0" sz="4500" spc="-25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4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265">
                <a:latin typeface="Arial"/>
                <a:cs typeface="Arial"/>
              </a:rPr>
              <a:t>V.</a:t>
            </a:r>
            <a:r>
              <a:rPr dirty="0" spc="-80">
                <a:latin typeface="Arial"/>
                <a:cs typeface="Arial"/>
              </a:rPr>
              <a:t> </a:t>
            </a:r>
            <a:r>
              <a:rPr dirty="0" spc="-100">
                <a:latin typeface="Arial"/>
                <a:cs typeface="Arial"/>
              </a:rPr>
              <a:t>OUR</a:t>
            </a:r>
            <a:r>
              <a:rPr dirty="0" spc="-155">
                <a:latin typeface="Arial"/>
                <a:cs typeface="Arial"/>
              </a:rPr>
              <a:t> </a:t>
            </a:r>
            <a:r>
              <a:rPr dirty="0" spc="-325">
                <a:latin typeface="Arial"/>
                <a:cs typeface="Arial"/>
              </a:rPr>
              <a:t>PAST</a:t>
            </a:r>
            <a:r>
              <a:rPr dirty="0" spc="-80">
                <a:latin typeface="Arial"/>
                <a:cs typeface="Arial"/>
              </a:rPr>
              <a:t> </a:t>
            </a:r>
            <a:r>
              <a:rPr dirty="0" spc="-345">
                <a:latin typeface="Arial"/>
                <a:cs typeface="Arial"/>
              </a:rPr>
              <a:t>EFFORTS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7997190" cy="3564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441959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Conversely,</a:t>
            </a:r>
            <a:r>
              <a:rPr dirty="0" sz="3200" spc="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5">
                <a:solidFill>
                  <a:srgbClr val="1F2628"/>
                </a:solidFill>
                <a:latin typeface="Arial"/>
                <a:cs typeface="Arial"/>
              </a:rPr>
              <a:t>past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5">
                <a:solidFill>
                  <a:srgbClr val="1F2628"/>
                </a:solidFill>
                <a:latin typeface="Arial"/>
                <a:cs typeface="Arial"/>
              </a:rPr>
              <a:t>failures</a:t>
            </a:r>
            <a:r>
              <a:rPr dirty="0" sz="3200" spc="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may</a:t>
            </a:r>
            <a:r>
              <a:rPr dirty="0" sz="3200" spc="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breed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05">
                <a:solidFill>
                  <a:srgbClr val="1F2628"/>
                </a:solidFill>
                <a:latin typeface="Arial"/>
                <a:cs typeface="Arial"/>
              </a:rPr>
              <a:t>discouragement,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causing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10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doubt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ability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diligently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follow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45">
                <a:solidFill>
                  <a:srgbClr val="1F2628"/>
                </a:solidFill>
                <a:latin typeface="Arial"/>
                <a:cs typeface="Arial"/>
              </a:rPr>
              <a:t>Christ.</a:t>
            </a:r>
            <a:endParaRPr sz="3200">
              <a:latin typeface="Arial"/>
              <a:cs typeface="Arial"/>
            </a:endParaRPr>
          </a:p>
          <a:p>
            <a:pPr marL="441325" marR="5080" indent="-429259">
              <a:lnSpc>
                <a:spcPct val="999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However,</a:t>
            </a:r>
            <a:r>
              <a:rPr dirty="0" sz="3200" spc="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scripture</a:t>
            </a:r>
            <a:r>
              <a:rPr dirty="0" sz="3200" spc="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calls</a:t>
            </a:r>
            <a:r>
              <a:rPr dirty="0" sz="3200" spc="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50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200" spc="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65">
                <a:solidFill>
                  <a:srgbClr val="1F2628"/>
                </a:solidFill>
                <a:latin typeface="Arial"/>
                <a:cs typeface="Arial"/>
              </a:rPr>
              <a:t>forget 	what</a:t>
            </a:r>
            <a:r>
              <a:rPr dirty="0" sz="32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is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behind</a:t>
            </a:r>
            <a:r>
              <a:rPr dirty="0" sz="32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press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75">
                <a:solidFill>
                  <a:srgbClr val="1F2628"/>
                </a:solidFill>
                <a:latin typeface="Arial"/>
                <a:cs typeface="Arial"/>
              </a:rPr>
              <a:t>on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0">
                <a:solidFill>
                  <a:srgbClr val="1F2628"/>
                </a:solidFill>
                <a:latin typeface="Arial"/>
                <a:cs typeface="Arial"/>
              </a:rPr>
              <a:t>toward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the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10">
                <a:solidFill>
                  <a:srgbClr val="1F2628"/>
                </a:solidFill>
                <a:latin typeface="Arial"/>
                <a:cs typeface="Arial"/>
              </a:rPr>
              <a:t>goal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10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win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80">
                <a:solidFill>
                  <a:srgbClr val="1F2628"/>
                </a:solidFill>
                <a:latin typeface="Arial"/>
                <a:cs typeface="Arial"/>
              </a:rPr>
              <a:t>prize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for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which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God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has 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called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(Philippians</a:t>
            </a:r>
            <a:r>
              <a:rPr dirty="0" sz="3200" spc="-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3:13-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14).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265">
                <a:latin typeface="Arial"/>
                <a:cs typeface="Arial"/>
              </a:rPr>
              <a:t>V.</a:t>
            </a:r>
            <a:r>
              <a:rPr dirty="0" spc="-80">
                <a:latin typeface="Arial"/>
                <a:cs typeface="Arial"/>
              </a:rPr>
              <a:t> </a:t>
            </a:r>
            <a:r>
              <a:rPr dirty="0" spc="-100">
                <a:latin typeface="Arial"/>
                <a:cs typeface="Arial"/>
              </a:rPr>
              <a:t>OUR</a:t>
            </a:r>
            <a:r>
              <a:rPr dirty="0" spc="-155">
                <a:latin typeface="Arial"/>
                <a:cs typeface="Arial"/>
              </a:rPr>
              <a:t> </a:t>
            </a:r>
            <a:r>
              <a:rPr dirty="0" spc="-325">
                <a:latin typeface="Arial"/>
                <a:cs typeface="Arial"/>
              </a:rPr>
              <a:t>PAST</a:t>
            </a:r>
            <a:r>
              <a:rPr dirty="0" spc="-80">
                <a:latin typeface="Arial"/>
                <a:cs typeface="Arial"/>
              </a:rPr>
              <a:t> </a:t>
            </a:r>
            <a:r>
              <a:rPr dirty="0" spc="-345">
                <a:latin typeface="Arial"/>
                <a:cs typeface="Arial"/>
              </a:rPr>
              <a:t>EFFORTS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322186"/>
            <a:ext cx="8263255" cy="3077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1325" marR="82550" indent="-429259">
              <a:lnSpc>
                <a:spcPct val="99900"/>
              </a:lnSpc>
              <a:spcBef>
                <a:spcPts val="105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Let</a:t>
            </a:r>
            <a:r>
              <a:rPr dirty="0" sz="32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-7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learn</a:t>
            </a:r>
            <a:r>
              <a:rPr dirty="0" sz="32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20">
                <a:solidFill>
                  <a:srgbClr val="1F2628"/>
                </a:solidFill>
                <a:latin typeface="Arial"/>
                <a:cs typeface="Arial"/>
              </a:rPr>
              <a:t>from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5">
                <a:solidFill>
                  <a:srgbClr val="1F2628"/>
                </a:solidFill>
                <a:latin typeface="Arial"/>
                <a:cs typeface="Arial"/>
              </a:rPr>
              <a:t>past</a:t>
            </a:r>
            <a:r>
              <a:rPr dirty="0" sz="3200" spc="-7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(success</a:t>
            </a:r>
            <a:r>
              <a:rPr dirty="0" sz="32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or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failure),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embracing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55">
                <a:solidFill>
                  <a:srgbClr val="1F2628"/>
                </a:solidFill>
                <a:latin typeface="Arial"/>
                <a:cs typeface="Arial"/>
              </a:rPr>
              <a:t>every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opportunity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to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grow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being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0">
                <a:solidFill>
                  <a:srgbClr val="1F2628"/>
                </a:solidFill>
                <a:latin typeface="Arial"/>
                <a:cs typeface="Arial"/>
              </a:rPr>
              <a:t>diligent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pursuit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of 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50">
                <a:solidFill>
                  <a:srgbClr val="1F2628"/>
                </a:solidFill>
                <a:latin typeface="Arial"/>
                <a:cs typeface="Arial"/>
              </a:rPr>
              <a:t>holiness.</a:t>
            </a:r>
            <a:endParaRPr sz="3200">
              <a:latin typeface="Arial"/>
              <a:cs typeface="Arial"/>
            </a:endParaRPr>
          </a:p>
          <a:p>
            <a:pPr marL="441325" marR="5080" indent="-429259">
              <a:lnSpc>
                <a:spcPct val="1000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225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MUST</a:t>
            </a:r>
            <a:r>
              <a:rPr dirty="0" sz="3200" spc="-1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CONTINUE</a:t>
            </a:r>
            <a:r>
              <a:rPr dirty="0" sz="3200" spc="-1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90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200" spc="-1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120">
                <a:solidFill>
                  <a:srgbClr val="1F2628"/>
                </a:solidFill>
                <a:latin typeface="Arial"/>
                <a:cs typeface="Arial"/>
              </a:rPr>
              <a:t>WORK!</a:t>
            </a:r>
            <a:r>
              <a:rPr dirty="0" sz="3200" spc="-10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(Gal.</a:t>
            </a:r>
            <a:r>
              <a:rPr dirty="0" sz="3200" spc="-1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6:9, 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50">
                <a:solidFill>
                  <a:srgbClr val="1F2628"/>
                </a:solidFill>
                <a:latin typeface="Arial"/>
                <a:cs typeface="Arial"/>
              </a:rPr>
              <a:t>1</a:t>
            </a:r>
            <a:r>
              <a:rPr dirty="0" sz="3200" spc="-1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Cor.</a:t>
            </a:r>
            <a:r>
              <a:rPr dirty="0" sz="3200" spc="-1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15:58)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100"/>
              </a:spcBef>
            </a:pPr>
            <a:r>
              <a:rPr dirty="0" spc="-85">
                <a:latin typeface="Arial"/>
                <a:cs typeface="Arial"/>
              </a:rPr>
              <a:t>CONCLUSION: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9775" y="1750227"/>
            <a:ext cx="8271509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69900" algn="l"/>
              </a:tabLst>
            </a:pPr>
            <a:r>
              <a:rPr dirty="0" sz="360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600" spc="-8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55">
                <a:solidFill>
                  <a:srgbClr val="1F2628"/>
                </a:solidFill>
                <a:latin typeface="Arial"/>
                <a:cs typeface="Arial"/>
              </a:rPr>
              <a:t>have</a:t>
            </a:r>
            <a:r>
              <a:rPr dirty="0" sz="3600" spc="-9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20">
                <a:solidFill>
                  <a:srgbClr val="1F2628"/>
                </a:solidFill>
                <a:latin typeface="Arial"/>
                <a:cs typeface="Arial"/>
              </a:rPr>
              <a:t>explored</a:t>
            </a:r>
            <a:r>
              <a:rPr dirty="0" sz="3600" spc="-9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7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600" spc="-9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55">
                <a:solidFill>
                  <a:srgbClr val="1F2628"/>
                </a:solidFill>
                <a:latin typeface="Arial"/>
                <a:cs typeface="Arial"/>
              </a:rPr>
              <a:t>importance</a:t>
            </a:r>
            <a:r>
              <a:rPr dirty="0" sz="36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70">
                <a:solidFill>
                  <a:srgbClr val="1F2628"/>
                </a:solidFill>
                <a:latin typeface="Arial"/>
                <a:cs typeface="Arial"/>
              </a:rPr>
              <a:t>of </a:t>
            </a:r>
            <a:r>
              <a:rPr dirty="0" sz="3600" spc="100">
                <a:solidFill>
                  <a:srgbClr val="1F2628"/>
                </a:solidFill>
                <a:latin typeface="Arial"/>
                <a:cs typeface="Arial"/>
              </a:rPr>
              <a:t>diligence</a:t>
            </a:r>
            <a:r>
              <a:rPr dirty="0" sz="36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6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20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6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10">
                <a:solidFill>
                  <a:srgbClr val="1F2628"/>
                </a:solidFill>
                <a:latin typeface="Arial"/>
                <a:cs typeface="Arial"/>
              </a:rPr>
              <a:t>walk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10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70">
                <a:solidFill>
                  <a:srgbClr val="1F2628"/>
                </a:solidFill>
                <a:latin typeface="Arial"/>
                <a:cs typeface="Arial"/>
              </a:rPr>
              <a:t>Christ</a:t>
            </a:r>
            <a:r>
              <a:rPr dirty="0" sz="36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05">
                <a:solidFill>
                  <a:srgbClr val="1F2628"/>
                </a:solidFill>
                <a:latin typeface="Arial"/>
                <a:cs typeface="Arial"/>
              </a:rPr>
              <a:t>and </a:t>
            </a:r>
            <a:r>
              <a:rPr dirty="0" sz="3600" spc="170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6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95">
                <a:solidFill>
                  <a:srgbClr val="1F2628"/>
                </a:solidFill>
                <a:latin typeface="Arial"/>
                <a:cs typeface="Arial"/>
              </a:rPr>
              <a:t>hindrances</a:t>
            </a:r>
            <a:r>
              <a:rPr dirty="0" sz="36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00">
                <a:solidFill>
                  <a:srgbClr val="1F2628"/>
                </a:solidFill>
                <a:latin typeface="Arial"/>
                <a:cs typeface="Arial"/>
              </a:rPr>
              <a:t>that</a:t>
            </a:r>
            <a:r>
              <a:rPr dirty="0" sz="36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1F2628"/>
                </a:solidFill>
                <a:latin typeface="Arial"/>
                <a:cs typeface="Arial"/>
              </a:rPr>
              <a:t>can</a:t>
            </a:r>
            <a:r>
              <a:rPr dirty="0" sz="36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20">
                <a:solidFill>
                  <a:srgbClr val="1F2628"/>
                </a:solidFill>
                <a:latin typeface="Arial"/>
                <a:cs typeface="Arial"/>
              </a:rPr>
              <a:t>prevent</a:t>
            </a:r>
            <a:r>
              <a:rPr dirty="0" sz="36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35">
                <a:solidFill>
                  <a:srgbClr val="1F2628"/>
                </a:solidFill>
                <a:latin typeface="Arial"/>
                <a:cs typeface="Arial"/>
              </a:rPr>
              <a:t>us </a:t>
            </a:r>
            <a:r>
              <a:rPr dirty="0" sz="3600" spc="229">
                <a:solidFill>
                  <a:srgbClr val="1F2628"/>
                </a:solidFill>
                <a:latin typeface="Arial"/>
                <a:cs typeface="Arial"/>
              </a:rPr>
              <a:t>from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50">
                <a:solidFill>
                  <a:srgbClr val="1F2628"/>
                </a:solidFill>
                <a:latin typeface="Arial"/>
                <a:cs typeface="Arial"/>
              </a:rPr>
              <a:t>becoming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60">
                <a:solidFill>
                  <a:srgbClr val="1F2628"/>
                </a:solidFill>
                <a:latin typeface="Arial"/>
                <a:cs typeface="Arial"/>
              </a:rPr>
              <a:t>diligent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35">
                <a:solidFill>
                  <a:srgbClr val="1F2628"/>
                </a:solidFill>
                <a:latin typeface="Arial"/>
                <a:cs typeface="Arial"/>
              </a:rPr>
              <a:t>disciples.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100"/>
              </a:spcBef>
            </a:pPr>
            <a:r>
              <a:rPr dirty="0" spc="-85">
                <a:latin typeface="Arial"/>
                <a:cs typeface="Arial"/>
              </a:rPr>
              <a:t>CONCLUSION: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9775" y="1845261"/>
            <a:ext cx="7758430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69900" algn="l"/>
              </a:tabLst>
            </a:pPr>
            <a:r>
              <a:rPr dirty="0" sz="3600" spc="260">
                <a:solidFill>
                  <a:srgbClr val="1F2628"/>
                </a:solidFill>
                <a:latin typeface="Arial"/>
                <a:cs typeface="Arial"/>
              </a:rPr>
              <a:t>It</a:t>
            </a:r>
            <a:r>
              <a:rPr dirty="0" sz="36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1F2628"/>
                </a:solidFill>
                <a:latin typeface="Arial"/>
                <a:cs typeface="Arial"/>
              </a:rPr>
              <a:t>is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2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14">
                <a:solidFill>
                  <a:srgbClr val="1F2628"/>
                </a:solidFill>
                <a:latin typeface="Arial"/>
                <a:cs typeface="Arial"/>
              </a:rPr>
              <a:t>responsibility</a:t>
            </a:r>
            <a:r>
              <a:rPr dirty="0" sz="36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15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6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35">
                <a:solidFill>
                  <a:srgbClr val="1F2628"/>
                </a:solidFill>
                <a:latin typeface="Arial"/>
                <a:cs typeface="Arial"/>
              </a:rPr>
              <a:t>remain </a:t>
            </a:r>
            <a:r>
              <a:rPr dirty="0" sz="3600" spc="75">
                <a:solidFill>
                  <a:srgbClr val="1F2628"/>
                </a:solidFill>
                <a:latin typeface="Arial"/>
                <a:cs typeface="Arial"/>
              </a:rPr>
              <a:t>focused,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10">
                <a:solidFill>
                  <a:srgbClr val="1F2628"/>
                </a:solidFill>
                <a:latin typeface="Arial"/>
                <a:cs typeface="Arial"/>
              </a:rPr>
              <a:t>be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80">
                <a:solidFill>
                  <a:srgbClr val="1F2628"/>
                </a:solidFill>
                <a:latin typeface="Arial"/>
                <a:cs typeface="Arial"/>
              </a:rPr>
              <a:t>accountable,</a:t>
            </a:r>
            <a:r>
              <a:rPr dirty="0" sz="36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80">
                <a:solidFill>
                  <a:srgbClr val="1F2628"/>
                </a:solidFill>
                <a:latin typeface="Arial"/>
                <a:cs typeface="Arial"/>
              </a:rPr>
              <a:t>reject </a:t>
            </a:r>
            <a:r>
              <a:rPr dirty="0" sz="3600">
                <a:solidFill>
                  <a:srgbClr val="1F2628"/>
                </a:solidFill>
                <a:latin typeface="Arial"/>
                <a:cs typeface="Arial"/>
              </a:rPr>
              <a:t>laziness,</a:t>
            </a:r>
            <a:r>
              <a:rPr dirty="0" sz="36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90">
                <a:solidFill>
                  <a:srgbClr val="1F2628"/>
                </a:solidFill>
                <a:latin typeface="Arial"/>
                <a:cs typeface="Arial"/>
              </a:rPr>
              <a:t>overcome</a:t>
            </a:r>
            <a:r>
              <a:rPr dirty="0" sz="36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50">
                <a:solidFill>
                  <a:srgbClr val="1F2628"/>
                </a:solidFill>
                <a:latin typeface="Arial"/>
                <a:cs typeface="Arial"/>
              </a:rPr>
              <a:t>fear,</a:t>
            </a:r>
            <a:r>
              <a:rPr dirty="0" sz="36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45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6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10">
                <a:solidFill>
                  <a:srgbClr val="1F2628"/>
                </a:solidFill>
                <a:latin typeface="Arial"/>
                <a:cs typeface="Arial"/>
              </a:rPr>
              <a:t>learn </a:t>
            </a:r>
            <a:r>
              <a:rPr dirty="0" sz="3600" spc="229">
                <a:solidFill>
                  <a:srgbClr val="1F2628"/>
                </a:solidFill>
                <a:latin typeface="Arial"/>
                <a:cs typeface="Arial"/>
              </a:rPr>
              <a:t>from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20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45">
                <a:solidFill>
                  <a:srgbClr val="1F2628"/>
                </a:solidFill>
                <a:latin typeface="Arial"/>
                <a:cs typeface="Arial"/>
              </a:rPr>
              <a:t>experiences.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100"/>
              </a:spcBef>
            </a:pPr>
            <a:r>
              <a:rPr dirty="0" spc="-85">
                <a:latin typeface="Arial"/>
                <a:cs typeface="Arial"/>
              </a:rPr>
              <a:t>CONCLUSION: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9374" y="1150812"/>
            <a:ext cx="8033384" cy="3589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8625" marR="5080" indent="-4165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29895" algn="l"/>
              </a:tabLst>
            </a:pPr>
            <a:r>
              <a:rPr dirty="0" sz="3000">
                <a:solidFill>
                  <a:srgbClr val="1F2628"/>
                </a:solidFill>
                <a:latin typeface="Arial"/>
                <a:cs typeface="Arial"/>
              </a:rPr>
              <a:t>Let</a:t>
            </a:r>
            <a:r>
              <a:rPr dirty="0" sz="3000" spc="-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50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0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95">
                <a:solidFill>
                  <a:srgbClr val="1F2628"/>
                </a:solidFill>
                <a:latin typeface="Arial"/>
                <a:cs typeface="Arial"/>
              </a:rPr>
              <a:t>heed</a:t>
            </a:r>
            <a:r>
              <a:rPr dirty="0" sz="30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4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000" spc="-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14">
                <a:solidFill>
                  <a:srgbClr val="1F2628"/>
                </a:solidFill>
                <a:latin typeface="Arial"/>
                <a:cs typeface="Arial"/>
              </a:rPr>
              <a:t>words</a:t>
            </a:r>
            <a:r>
              <a:rPr dirty="0" sz="30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70">
                <a:solidFill>
                  <a:srgbClr val="1F2628"/>
                </a:solidFill>
                <a:latin typeface="Arial"/>
                <a:cs typeface="Arial"/>
              </a:rPr>
              <a:t>of</a:t>
            </a:r>
            <a:r>
              <a:rPr dirty="0" sz="30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60">
                <a:solidFill>
                  <a:srgbClr val="1F2628"/>
                </a:solidFill>
                <a:latin typeface="Arial"/>
                <a:cs typeface="Arial"/>
              </a:rPr>
              <a:t>Hebrews</a:t>
            </a:r>
            <a:r>
              <a:rPr dirty="0" sz="30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1F2628"/>
                </a:solidFill>
                <a:latin typeface="Arial"/>
                <a:cs typeface="Arial"/>
              </a:rPr>
              <a:t>6:11-</a:t>
            </a:r>
            <a:r>
              <a:rPr dirty="0" sz="3000" spc="-25">
                <a:solidFill>
                  <a:srgbClr val="1F2628"/>
                </a:solidFill>
                <a:latin typeface="Arial"/>
                <a:cs typeface="Arial"/>
              </a:rPr>
              <a:t>12, </a:t>
            </a:r>
            <a:r>
              <a:rPr dirty="0" sz="3000" spc="-2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400" spc="55">
                <a:solidFill>
                  <a:srgbClr val="1F2628"/>
                </a:solidFill>
                <a:latin typeface="Arial"/>
                <a:cs typeface="Arial"/>
              </a:rPr>
              <a:t>"And</a:t>
            </a:r>
            <a:r>
              <a:rPr dirty="0" sz="34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1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4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75">
                <a:solidFill>
                  <a:srgbClr val="1F2628"/>
                </a:solidFill>
                <a:latin typeface="Arial"/>
                <a:cs typeface="Arial"/>
              </a:rPr>
              <a:t>desire</a:t>
            </a:r>
            <a:r>
              <a:rPr dirty="0" sz="34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80">
                <a:solidFill>
                  <a:srgbClr val="1F2628"/>
                </a:solidFill>
                <a:latin typeface="Arial"/>
                <a:cs typeface="Arial"/>
              </a:rPr>
              <a:t>that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each</a:t>
            </a:r>
            <a:r>
              <a:rPr dirty="0" sz="34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20">
                <a:solidFill>
                  <a:srgbClr val="1F2628"/>
                </a:solidFill>
                <a:latin typeface="Arial"/>
                <a:cs typeface="Arial"/>
              </a:rPr>
              <a:t>one</a:t>
            </a:r>
            <a:r>
              <a:rPr dirty="0" sz="34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75">
                <a:solidFill>
                  <a:srgbClr val="1F2628"/>
                </a:solidFill>
                <a:latin typeface="Arial"/>
                <a:cs typeface="Arial"/>
              </a:rPr>
              <a:t>of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5">
                <a:solidFill>
                  <a:srgbClr val="1F2628"/>
                </a:solidFill>
                <a:latin typeface="Arial"/>
                <a:cs typeface="Arial"/>
              </a:rPr>
              <a:t>you </a:t>
            </a:r>
            <a:r>
              <a:rPr dirty="0" sz="3400" spc="9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400" spc="105">
                <a:solidFill>
                  <a:srgbClr val="1F2628"/>
                </a:solidFill>
                <a:latin typeface="Arial"/>
                <a:cs typeface="Arial"/>
              </a:rPr>
              <a:t>show</a:t>
            </a:r>
            <a:r>
              <a:rPr dirty="0" sz="34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60">
                <a:solidFill>
                  <a:srgbClr val="1F2628"/>
                </a:solidFill>
                <a:latin typeface="Arial"/>
                <a:cs typeface="Arial"/>
              </a:rPr>
              <a:t>same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00">
                <a:solidFill>
                  <a:srgbClr val="1F2628"/>
                </a:solidFill>
                <a:latin typeface="Arial"/>
                <a:cs typeface="Arial"/>
              </a:rPr>
              <a:t>diligence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204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4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60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40">
                <a:solidFill>
                  <a:srgbClr val="1F2628"/>
                </a:solidFill>
                <a:latin typeface="Arial"/>
                <a:cs typeface="Arial"/>
              </a:rPr>
              <a:t>full </a:t>
            </a:r>
            <a:r>
              <a:rPr dirty="0" sz="3400" spc="14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assurance</a:t>
            </a:r>
            <a:r>
              <a:rPr dirty="0" sz="3400" spc="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75">
                <a:solidFill>
                  <a:srgbClr val="1F2628"/>
                </a:solidFill>
                <a:latin typeface="Arial"/>
                <a:cs typeface="Arial"/>
              </a:rPr>
              <a:t>of</a:t>
            </a:r>
            <a:r>
              <a:rPr dirty="0" sz="3400" spc="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40">
                <a:solidFill>
                  <a:srgbClr val="1F2628"/>
                </a:solidFill>
                <a:latin typeface="Arial"/>
                <a:cs typeface="Arial"/>
              </a:rPr>
              <a:t>hope</a:t>
            </a:r>
            <a:r>
              <a:rPr dirty="0" sz="3400" spc="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85">
                <a:solidFill>
                  <a:srgbClr val="1F2628"/>
                </a:solidFill>
                <a:latin typeface="Arial"/>
                <a:cs typeface="Arial"/>
              </a:rPr>
              <a:t>until</a:t>
            </a:r>
            <a:r>
              <a:rPr dirty="0" sz="3400" spc="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60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400" spc="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5">
                <a:solidFill>
                  <a:srgbClr val="1F2628"/>
                </a:solidFill>
                <a:latin typeface="Arial"/>
                <a:cs typeface="Arial"/>
              </a:rPr>
              <a:t>end,</a:t>
            </a:r>
            <a:r>
              <a:rPr dirty="0" sz="3400" spc="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60">
                <a:solidFill>
                  <a:srgbClr val="1F2628"/>
                </a:solidFill>
                <a:latin typeface="Arial"/>
                <a:cs typeface="Arial"/>
              </a:rPr>
              <a:t>that </a:t>
            </a:r>
            <a:r>
              <a:rPr dirty="0" sz="3400" spc="16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400" spc="120">
                <a:solidFill>
                  <a:srgbClr val="1F2628"/>
                </a:solidFill>
                <a:latin typeface="Arial"/>
                <a:cs typeface="Arial"/>
              </a:rPr>
              <a:t>you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60">
                <a:solidFill>
                  <a:srgbClr val="1F2628"/>
                </a:solidFill>
                <a:latin typeface="Arial"/>
                <a:cs typeface="Arial"/>
              </a:rPr>
              <a:t>do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200">
                <a:solidFill>
                  <a:srgbClr val="1F2628"/>
                </a:solidFill>
                <a:latin typeface="Arial"/>
                <a:cs typeface="Arial"/>
              </a:rPr>
              <a:t>not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5">
                <a:solidFill>
                  <a:srgbClr val="1F2628"/>
                </a:solidFill>
                <a:latin typeface="Arial"/>
                <a:cs typeface="Arial"/>
              </a:rPr>
              <a:t>become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0">
                <a:solidFill>
                  <a:srgbClr val="1F2628"/>
                </a:solidFill>
                <a:latin typeface="Arial"/>
                <a:cs typeface="Arial"/>
              </a:rPr>
              <a:t>sluggish,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95">
                <a:solidFill>
                  <a:srgbClr val="1F2628"/>
                </a:solidFill>
                <a:latin typeface="Arial"/>
                <a:cs typeface="Arial"/>
              </a:rPr>
              <a:t>but </a:t>
            </a:r>
            <a:r>
              <a:rPr dirty="0" sz="3400" spc="19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imitate</a:t>
            </a:r>
            <a:r>
              <a:rPr dirty="0" sz="34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05">
                <a:solidFill>
                  <a:srgbClr val="1F2628"/>
                </a:solidFill>
                <a:latin typeface="Arial"/>
                <a:cs typeface="Arial"/>
              </a:rPr>
              <a:t>those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90">
                <a:solidFill>
                  <a:srgbClr val="1F2628"/>
                </a:solidFill>
                <a:latin typeface="Arial"/>
                <a:cs typeface="Arial"/>
              </a:rPr>
              <a:t>who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204">
                <a:solidFill>
                  <a:srgbClr val="1F2628"/>
                </a:solidFill>
                <a:latin typeface="Arial"/>
                <a:cs typeface="Arial"/>
              </a:rPr>
              <a:t>through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faith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05">
                <a:solidFill>
                  <a:srgbClr val="1F2628"/>
                </a:solidFill>
                <a:latin typeface="Arial"/>
                <a:cs typeface="Arial"/>
              </a:rPr>
              <a:t>and </a:t>
            </a:r>
            <a:r>
              <a:rPr dirty="0" sz="3400" spc="10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400" spc="90">
                <a:solidFill>
                  <a:srgbClr val="1F2628"/>
                </a:solidFill>
                <a:latin typeface="Arial"/>
                <a:cs typeface="Arial"/>
              </a:rPr>
              <a:t>patience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70">
                <a:solidFill>
                  <a:srgbClr val="1F2628"/>
                </a:solidFill>
                <a:latin typeface="Arial"/>
                <a:cs typeface="Arial"/>
              </a:rPr>
              <a:t>inherit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6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80">
                <a:solidFill>
                  <a:srgbClr val="1F2628"/>
                </a:solidFill>
                <a:latin typeface="Arial"/>
                <a:cs typeface="Arial"/>
              </a:rPr>
              <a:t>promises."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100"/>
              </a:spcBef>
            </a:pPr>
            <a:r>
              <a:rPr dirty="0" spc="-85">
                <a:latin typeface="Arial"/>
                <a:cs typeface="Arial"/>
              </a:rPr>
              <a:t>CONCLUSION: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9775" y="1475907"/>
            <a:ext cx="8248650" cy="276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69900" algn="l"/>
              </a:tabLst>
            </a:pPr>
            <a:r>
              <a:rPr dirty="0" sz="3600" spc="90">
                <a:solidFill>
                  <a:srgbClr val="1F2628"/>
                </a:solidFill>
                <a:latin typeface="Arial"/>
                <a:cs typeface="Arial"/>
              </a:rPr>
              <a:t>May</a:t>
            </a:r>
            <a:r>
              <a:rPr dirty="0" sz="36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7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6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90">
                <a:solidFill>
                  <a:srgbClr val="1F2628"/>
                </a:solidFill>
                <a:latin typeface="Arial"/>
                <a:cs typeface="Arial"/>
              </a:rPr>
              <a:t>Holy</a:t>
            </a:r>
            <a:r>
              <a:rPr dirty="0" sz="36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95">
                <a:solidFill>
                  <a:srgbClr val="1F2628"/>
                </a:solidFill>
                <a:latin typeface="Arial"/>
                <a:cs typeface="Arial"/>
              </a:rPr>
              <a:t>Spirit</a:t>
            </a:r>
            <a:r>
              <a:rPr dirty="0" sz="36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60">
                <a:solidFill>
                  <a:srgbClr val="1F2628"/>
                </a:solidFill>
                <a:latin typeface="Arial"/>
                <a:cs typeface="Arial"/>
              </a:rPr>
              <a:t>empower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60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6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20">
                <a:solidFill>
                  <a:srgbClr val="1F2628"/>
                </a:solidFill>
                <a:latin typeface="Arial"/>
                <a:cs typeface="Arial"/>
              </a:rPr>
              <a:t>and </a:t>
            </a:r>
            <a:r>
              <a:rPr dirty="0" sz="3600" spc="135">
                <a:solidFill>
                  <a:srgbClr val="1F2628"/>
                </a:solidFill>
                <a:latin typeface="Arial"/>
                <a:cs typeface="Arial"/>
              </a:rPr>
              <a:t>may</a:t>
            </a:r>
            <a:r>
              <a:rPr dirty="0" sz="36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14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6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05">
                <a:solidFill>
                  <a:srgbClr val="1F2628"/>
                </a:solidFill>
                <a:latin typeface="Arial"/>
                <a:cs typeface="Arial"/>
              </a:rPr>
              <a:t>encourage</a:t>
            </a:r>
            <a:r>
              <a:rPr dirty="0" sz="36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1F2628"/>
                </a:solidFill>
                <a:latin typeface="Arial"/>
                <a:cs typeface="Arial"/>
              </a:rPr>
              <a:t>each</a:t>
            </a:r>
            <a:r>
              <a:rPr dirty="0" sz="36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95">
                <a:solidFill>
                  <a:srgbClr val="1F2628"/>
                </a:solidFill>
                <a:latin typeface="Arial"/>
                <a:cs typeface="Arial"/>
              </a:rPr>
              <a:t>other</a:t>
            </a:r>
            <a:r>
              <a:rPr dirty="0" sz="36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25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6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85">
                <a:solidFill>
                  <a:srgbClr val="1F2628"/>
                </a:solidFill>
                <a:latin typeface="Arial"/>
                <a:cs typeface="Arial"/>
              </a:rPr>
              <a:t>be </a:t>
            </a:r>
            <a:r>
              <a:rPr dirty="0" sz="3600" spc="160">
                <a:solidFill>
                  <a:srgbClr val="1F2628"/>
                </a:solidFill>
                <a:latin typeface="Arial"/>
                <a:cs typeface="Arial"/>
              </a:rPr>
              <a:t>diligent</a:t>
            </a:r>
            <a:r>
              <a:rPr dirty="0" sz="3600" spc="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1F2628"/>
                </a:solidFill>
                <a:latin typeface="Arial"/>
                <a:cs typeface="Arial"/>
              </a:rPr>
              <a:t>disciples,</a:t>
            </a:r>
            <a:r>
              <a:rPr dirty="0" sz="3600" spc="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45">
                <a:solidFill>
                  <a:srgbClr val="1F2628"/>
                </a:solidFill>
                <a:latin typeface="Arial"/>
                <a:cs typeface="Arial"/>
              </a:rPr>
              <a:t>bearing</a:t>
            </a:r>
            <a:r>
              <a:rPr dirty="0" sz="3600" spc="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75">
                <a:solidFill>
                  <a:srgbClr val="1F2628"/>
                </a:solidFill>
                <a:latin typeface="Arial"/>
                <a:cs typeface="Arial"/>
              </a:rPr>
              <a:t>fruits</a:t>
            </a:r>
            <a:r>
              <a:rPr dirty="0" sz="3600" spc="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70">
                <a:solidFill>
                  <a:srgbClr val="1F2628"/>
                </a:solidFill>
                <a:latin typeface="Arial"/>
                <a:cs typeface="Arial"/>
              </a:rPr>
              <a:t>of </a:t>
            </a:r>
            <a:r>
              <a:rPr dirty="0" sz="3600" spc="110">
                <a:solidFill>
                  <a:srgbClr val="1F2628"/>
                </a:solidFill>
                <a:latin typeface="Arial"/>
                <a:cs typeface="Arial"/>
              </a:rPr>
              <a:t>righteousness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30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6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75">
                <a:solidFill>
                  <a:srgbClr val="1F2628"/>
                </a:solidFill>
                <a:latin typeface="Arial"/>
                <a:cs typeface="Arial"/>
              </a:rPr>
              <a:t>growing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6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6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195">
                <a:solidFill>
                  <a:srgbClr val="1F2628"/>
                </a:solidFill>
                <a:latin typeface="Arial"/>
                <a:cs typeface="Arial"/>
              </a:rPr>
              <a:t>our </a:t>
            </a:r>
            <a:r>
              <a:rPr dirty="0" sz="3600" spc="130">
                <a:solidFill>
                  <a:srgbClr val="1F2628"/>
                </a:solidFill>
                <a:latin typeface="Arial"/>
                <a:cs typeface="Arial"/>
              </a:rPr>
              <a:t>relationship</a:t>
            </a:r>
            <a:r>
              <a:rPr dirty="0" sz="36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204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6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600" spc="-20">
                <a:solidFill>
                  <a:srgbClr val="1F2628"/>
                </a:solidFill>
                <a:latin typeface="Arial"/>
                <a:cs typeface="Arial"/>
              </a:rPr>
              <a:t>God!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2"/>
            <a:ext cx="9144000" cy="5144135"/>
          </a:xfrm>
          <a:custGeom>
            <a:avLst/>
            <a:gdLst/>
            <a:ahLst/>
            <a:cxnLst/>
            <a:rect l="l" t="t" r="r" b="b"/>
            <a:pathLst>
              <a:path w="9144000" h="5144135">
                <a:moveTo>
                  <a:pt x="9144000" y="0"/>
                </a:moveTo>
                <a:lnTo>
                  <a:pt x="0" y="0"/>
                </a:lnTo>
                <a:lnTo>
                  <a:pt x="0" y="5143677"/>
                </a:lnTo>
                <a:lnTo>
                  <a:pt x="9144000" y="5143677"/>
                </a:lnTo>
                <a:lnTo>
                  <a:pt x="9144000" y="0"/>
                </a:lnTo>
                <a:close/>
              </a:path>
            </a:pathLst>
          </a:custGeom>
          <a:solidFill>
            <a:srgbClr val="8BACA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6917" y="24132"/>
            <a:ext cx="7669796" cy="506446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100"/>
              </a:spcBef>
            </a:pPr>
            <a:r>
              <a:rPr dirty="0" sz="4550" spc="-254">
                <a:solidFill>
                  <a:srgbClr val="FFFFFF"/>
                </a:solidFill>
                <a:latin typeface="Arial Black"/>
                <a:cs typeface="Arial Black"/>
              </a:rPr>
              <a:t>Diligence:</a:t>
            </a:r>
            <a:r>
              <a:rPr dirty="0" sz="4550" spc="-33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345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dirty="0" sz="4550" spc="-31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204">
                <a:solidFill>
                  <a:srgbClr val="FFFFFF"/>
                </a:solidFill>
                <a:latin typeface="Arial Black"/>
                <a:cs typeface="Arial Black"/>
              </a:rPr>
              <a:t>Path</a:t>
            </a:r>
            <a:r>
              <a:rPr dirty="0" sz="4550" spc="-32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4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dirty="0" sz="4550" spc="-200">
                <a:solidFill>
                  <a:srgbClr val="FFFFFF"/>
                </a:solidFill>
                <a:latin typeface="Arial Black"/>
                <a:cs typeface="Arial Black"/>
              </a:rPr>
              <a:t>Spiritual</a:t>
            </a:r>
            <a:r>
              <a:rPr dirty="0" sz="4550" spc="-31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550" spc="-45">
                <a:solidFill>
                  <a:srgbClr val="FFFFFF"/>
                </a:solidFill>
                <a:latin typeface="Arial Black"/>
                <a:cs typeface="Arial Black"/>
              </a:rPr>
              <a:t>Growth</a:t>
            </a:r>
            <a:endParaRPr sz="4550">
              <a:latin typeface="Arial Black"/>
              <a:cs typeface="Arial Black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0" spc="-50">
                <a:solidFill>
                  <a:srgbClr val="FFFFFF"/>
                </a:solidFill>
              </a:rPr>
              <a:t>Hebrews</a:t>
            </a:r>
            <a:r>
              <a:rPr dirty="0" sz="4500" spc="-245">
                <a:solidFill>
                  <a:srgbClr val="FFFFFF"/>
                </a:solidFill>
              </a:rPr>
              <a:t> </a:t>
            </a:r>
            <a:r>
              <a:rPr dirty="0" sz="4500" spc="-415">
                <a:solidFill>
                  <a:srgbClr val="FFFFFF"/>
                </a:solidFill>
              </a:rPr>
              <a:t>6:7-</a:t>
            </a:r>
            <a:r>
              <a:rPr dirty="0" sz="4500" spc="-509">
                <a:solidFill>
                  <a:srgbClr val="FFFFFF"/>
                </a:solidFill>
              </a:rPr>
              <a:t>12</a:t>
            </a:r>
            <a:endParaRPr sz="45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40"/>
              <a:t>INTRODUCTION: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41325" marR="1397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70"/>
              <a:t>Diligence</a:t>
            </a:r>
            <a:r>
              <a:rPr dirty="0" sz="3200" spc="-180"/>
              <a:t> </a:t>
            </a:r>
            <a:r>
              <a:rPr dirty="0" sz="3200" spc="-110"/>
              <a:t>is</a:t>
            </a:r>
            <a:r>
              <a:rPr dirty="0" sz="3200" spc="-185"/>
              <a:t> </a:t>
            </a:r>
            <a:r>
              <a:rPr dirty="0" sz="3200"/>
              <a:t>the</a:t>
            </a:r>
            <a:r>
              <a:rPr dirty="0" sz="3200" spc="-180"/>
              <a:t> </a:t>
            </a:r>
            <a:r>
              <a:rPr dirty="0" sz="3200" spc="-20"/>
              <a:t>unwavering</a:t>
            </a:r>
            <a:r>
              <a:rPr dirty="0" sz="3200" spc="-175"/>
              <a:t> </a:t>
            </a:r>
            <a:r>
              <a:rPr dirty="0" sz="3200" spc="-10"/>
              <a:t>commitment 	and</a:t>
            </a:r>
            <a:r>
              <a:rPr dirty="0" sz="3200" spc="-200"/>
              <a:t> </a:t>
            </a:r>
            <a:r>
              <a:rPr dirty="0" sz="3200" spc="-55"/>
              <a:t>persistence</a:t>
            </a:r>
            <a:r>
              <a:rPr dirty="0" sz="3200" spc="-185"/>
              <a:t> </a:t>
            </a:r>
            <a:r>
              <a:rPr dirty="0" sz="3200" spc="-50"/>
              <a:t>in</a:t>
            </a:r>
            <a:r>
              <a:rPr dirty="0" sz="3200" spc="-190"/>
              <a:t> </a:t>
            </a:r>
            <a:r>
              <a:rPr dirty="0" sz="3200" spc="-55"/>
              <a:t>pursuing</a:t>
            </a:r>
            <a:r>
              <a:rPr dirty="0" sz="3200" spc="-185"/>
              <a:t> </a:t>
            </a:r>
            <a:r>
              <a:rPr dirty="0" sz="3200"/>
              <a:t>our</a:t>
            </a:r>
            <a:r>
              <a:rPr dirty="0" sz="3200" spc="-195"/>
              <a:t> </a:t>
            </a:r>
            <a:r>
              <a:rPr dirty="0" sz="3200" spc="-10"/>
              <a:t>faith </a:t>
            </a:r>
            <a:r>
              <a:rPr dirty="0" sz="3200" spc="-10"/>
              <a:t>	</a:t>
            </a:r>
            <a:r>
              <a:rPr dirty="0" sz="3200" spc="-25"/>
              <a:t>with</a:t>
            </a:r>
            <a:r>
              <a:rPr dirty="0" sz="3200" spc="-200"/>
              <a:t> </a:t>
            </a:r>
            <a:r>
              <a:rPr dirty="0" sz="3200" spc="-70"/>
              <a:t>passion</a:t>
            </a:r>
            <a:r>
              <a:rPr dirty="0" sz="3200" spc="-185"/>
              <a:t> </a:t>
            </a:r>
            <a:r>
              <a:rPr dirty="0" sz="3200" spc="-10"/>
              <a:t>and</a:t>
            </a:r>
            <a:r>
              <a:rPr dirty="0" sz="3200" spc="-200"/>
              <a:t> </a:t>
            </a:r>
            <a:r>
              <a:rPr dirty="0" sz="3200" spc="-10"/>
              <a:t>dedication.</a:t>
            </a:r>
            <a:endParaRPr sz="3200"/>
          </a:p>
          <a:p>
            <a:pPr marL="441325" marR="5080" indent="-429259">
              <a:lnSpc>
                <a:spcPct val="100000"/>
              </a:lnSpc>
              <a:spcBef>
                <a:spcPts val="994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50"/>
              <a:t>It</a:t>
            </a:r>
            <a:r>
              <a:rPr dirty="0" sz="3200" spc="-190"/>
              <a:t> </a:t>
            </a:r>
            <a:r>
              <a:rPr dirty="0" sz="3200" spc="-110"/>
              <a:t>is</a:t>
            </a:r>
            <a:r>
              <a:rPr dirty="0" sz="3200" spc="-185"/>
              <a:t> </a:t>
            </a:r>
            <a:r>
              <a:rPr dirty="0" sz="3200" spc="-35"/>
              <a:t>through</a:t>
            </a:r>
            <a:r>
              <a:rPr dirty="0" sz="3200" spc="-190"/>
              <a:t> </a:t>
            </a:r>
            <a:r>
              <a:rPr dirty="0" sz="3200" spc="-70"/>
              <a:t>diligence</a:t>
            </a:r>
            <a:r>
              <a:rPr dirty="0" sz="3200" spc="-180"/>
              <a:t> </a:t>
            </a:r>
            <a:r>
              <a:rPr dirty="0" sz="3200" spc="-20"/>
              <a:t>that</a:t>
            </a:r>
            <a:r>
              <a:rPr dirty="0" sz="3200" spc="-185"/>
              <a:t> </a:t>
            </a:r>
            <a:r>
              <a:rPr dirty="0" sz="3200"/>
              <a:t>we</a:t>
            </a:r>
            <a:r>
              <a:rPr dirty="0" sz="3200" spc="-185"/>
              <a:t> </a:t>
            </a:r>
            <a:r>
              <a:rPr dirty="0" sz="3200"/>
              <a:t>are</a:t>
            </a:r>
            <a:r>
              <a:rPr dirty="0" sz="3200" spc="-180"/>
              <a:t> </a:t>
            </a:r>
            <a:r>
              <a:rPr dirty="0" sz="3200" spc="-20"/>
              <a:t>able</a:t>
            </a:r>
            <a:r>
              <a:rPr dirty="0" sz="3200" spc="-185"/>
              <a:t> </a:t>
            </a:r>
            <a:r>
              <a:rPr dirty="0" sz="3200" spc="-25"/>
              <a:t>to </a:t>
            </a:r>
            <a:r>
              <a:rPr dirty="0" sz="3200" spc="-25"/>
              <a:t>	</a:t>
            </a:r>
            <a:r>
              <a:rPr dirty="0" sz="3200" spc="-35"/>
              <a:t>grow</a:t>
            </a:r>
            <a:r>
              <a:rPr dirty="0" sz="3200" spc="-215"/>
              <a:t> </a:t>
            </a:r>
            <a:r>
              <a:rPr dirty="0" sz="3200" spc="-50"/>
              <a:t>in</a:t>
            </a:r>
            <a:r>
              <a:rPr dirty="0" sz="3200" spc="-200"/>
              <a:t> </a:t>
            </a:r>
            <a:r>
              <a:rPr dirty="0" sz="3200" spc="-10"/>
              <a:t>our</a:t>
            </a:r>
            <a:r>
              <a:rPr dirty="0" sz="3200" spc="-204"/>
              <a:t> </a:t>
            </a:r>
            <a:r>
              <a:rPr dirty="0" sz="3200" spc="-60"/>
              <a:t>relationship</a:t>
            </a:r>
            <a:r>
              <a:rPr dirty="0" sz="3200" spc="-195"/>
              <a:t> </a:t>
            </a:r>
            <a:r>
              <a:rPr dirty="0" sz="3200" spc="-25"/>
              <a:t>with</a:t>
            </a:r>
            <a:r>
              <a:rPr dirty="0" sz="3200" spc="-200"/>
              <a:t> </a:t>
            </a:r>
            <a:r>
              <a:rPr dirty="0" sz="3200" spc="-20"/>
              <a:t>God, </a:t>
            </a:r>
            <a:r>
              <a:rPr dirty="0" sz="3200" spc="-20"/>
              <a:t>	</a:t>
            </a:r>
            <a:r>
              <a:rPr dirty="0" sz="3200" spc="-30"/>
              <a:t>bearing</a:t>
            </a:r>
            <a:r>
              <a:rPr dirty="0" sz="3200" spc="-210"/>
              <a:t> </a:t>
            </a:r>
            <a:r>
              <a:rPr dirty="0" sz="3200"/>
              <a:t>the</a:t>
            </a:r>
            <a:r>
              <a:rPr dirty="0" sz="3200" spc="-195"/>
              <a:t> </a:t>
            </a:r>
            <a:r>
              <a:rPr dirty="0" sz="3200" spc="-55"/>
              <a:t>fruit</a:t>
            </a:r>
            <a:r>
              <a:rPr dirty="0" sz="3200" spc="-200"/>
              <a:t> </a:t>
            </a:r>
            <a:r>
              <a:rPr dirty="0" sz="3200" spc="-60"/>
              <a:t>of</a:t>
            </a:r>
            <a:r>
              <a:rPr dirty="0" sz="3200" spc="-190"/>
              <a:t> </a:t>
            </a:r>
            <a:r>
              <a:rPr dirty="0" sz="3200" spc="-10"/>
              <a:t>righteousness.</a:t>
            </a:r>
            <a:endParaRPr sz="3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40"/>
              <a:t>INTRODUCTION: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9374" y="1167373"/>
            <a:ext cx="8131175" cy="3807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8625" marR="303530" indent="-4165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29895" algn="l"/>
              </a:tabLst>
            </a:pPr>
            <a:r>
              <a:rPr dirty="0" sz="3000" spc="-65">
                <a:solidFill>
                  <a:srgbClr val="606060"/>
                </a:solidFill>
                <a:latin typeface="Lucida Sans Unicode"/>
                <a:cs typeface="Lucida Sans Unicode"/>
              </a:rPr>
              <a:t>However,</a:t>
            </a:r>
            <a:r>
              <a:rPr dirty="0" sz="30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10">
                <a:solidFill>
                  <a:srgbClr val="606060"/>
                </a:solidFill>
                <a:latin typeface="Lucida Sans Unicode"/>
                <a:cs typeface="Lucida Sans Unicode"/>
              </a:rPr>
              <a:t>there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are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35">
                <a:solidFill>
                  <a:srgbClr val="606060"/>
                </a:solidFill>
                <a:latin typeface="Lucida Sans Unicode"/>
                <a:cs typeface="Lucida Sans Unicode"/>
              </a:rPr>
              <a:t>various</a:t>
            </a:r>
            <a:r>
              <a:rPr dirty="0" sz="30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55">
                <a:solidFill>
                  <a:srgbClr val="606060"/>
                </a:solidFill>
                <a:latin typeface="Lucida Sans Unicode"/>
                <a:cs typeface="Lucida Sans Unicode"/>
              </a:rPr>
              <a:t>obstacles</a:t>
            </a:r>
            <a:r>
              <a:rPr dirty="0" sz="30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20">
                <a:solidFill>
                  <a:srgbClr val="606060"/>
                </a:solidFill>
                <a:latin typeface="Lucida Sans Unicode"/>
                <a:cs typeface="Lucida Sans Unicode"/>
              </a:rPr>
              <a:t>that </a:t>
            </a:r>
            <a:r>
              <a:rPr dirty="0" sz="3000" spc="-2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000" spc="-25">
                <a:solidFill>
                  <a:srgbClr val="606060"/>
                </a:solidFill>
                <a:latin typeface="Lucida Sans Unicode"/>
                <a:cs typeface="Lucida Sans Unicode"/>
              </a:rPr>
              <a:t>hinder</a:t>
            </a:r>
            <a:r>
              <a:rPr dirty="0" sz="30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0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40">
                <a:solidFill>
                  <a:srgbClr val="606060"/>
                </a:solidFill>
                <a:latin typeface="Lucida Sans Unicode"/>
                <a:cs typeface="Lucida Sans Unicode"/>
              </a:rPr>
              <a:t>journey</a:t>
            </a:r>
            <a:r>
              <a:rPr dirty="0" sz="30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45">
                <a:solidFill>
                  <a:srgbClr val="606060"/>
                </a:solidFill>
                <a:latin typeface="Lucida Sans Unicode"/>
                <a:cs typeface="Lucida Sans Unicode"/>
              </a:rPr>
              <a:t>towards</a:t>
            </a:r>
            <a:r>
              <a:rPr dirty="0" sz="30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10">
                <a:solidFill>
                  <a:srgbClr val="606060"/>
                </a:solidFill>
                <a:latin typeface="Lucida Sans Unicode"/>
                <a:cs typeface="Lucida Sans Unicode"/>
              </a:rPr>
              <a:t>becoming </a:t>
            </a:r>
            <a:r>
              <a:rPr dirty="0" sz="30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000" spc="-55">
                <a:solidFill>
                  <a:srgbClr val="606060"/>
                </a:solidFill>
                <a:latin typeface="Lucida Sans Unicode"/>
                <a:cs typeface="Lucida Sans Unicode"/>
              </a:rPr>
              <a:t>diligent</a:t>
            </a:r>
            <a:r>
              <a:rPr dirty="0" sz="30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10">
                <a:solidFill>
                  <a:srgbClr val="606060"/>
                </a:solidFill>
                <a:latin typeface="Lucida Sans Unicode"/>
                <a:cs typeface="Lucida Sans Unicode"/>
              </a:rPr>
              <a:t>disciples.</a:t>
            </a:r>
            <a:endParaRPr sz="3000">
              <a:latin typeface="Lucida Sans Unicode"/>
              <a:cs typeface="Lucida Sans Unicode"/>
            </a:endParaRPr>
          </a:p>
          <a:p>
            <a:pPr marL="428625" marR="5080" indent="-416559">
              <a:lnSpc>
                <a:spcPct val="99900"/>
              </a:lnSpc>
              <a:spcBef>
                <a:spcPts val="1000"/>
              </a:spcBef>
              <a:buFont typeface="Trebuchet MS"/>
              <a:buChar char="●"/>
              <a:tabLst>
                <a:tab pos="429895" algn="l"/>
              </a:tabLst>
            </a:pPr>
            <a:r>
              <a:rPr dirty="0" sz="3000" spc="-150">
                <a:solidFill>
                  <a:srgbClr val="606060"/>
                </a:solidFill>
                <a:latin typeface="Lucida Sans Unicode"/>
                <a:cs typeface="Lucida Sans Unicode"/>
              </a:rPr>
              <a:t>Today,</a:t>
            </a:r>
            <a:r>
              <a:rPr dirty="0" sz="30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we</a:t>
            </a:r>
            <a:r>
              <a:rPr dirty="0" sz="30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65">
                <a:solidFill>
                  <a:srgbClr val="606060"/>
                </a:solidFill>
                <a:latin typeface="Lucida Sans Unicode"/>
                <a:cs typeface="Lucida Sans Unicode"/>
              </a:rPr>
              <a:t>will</a:t>
            </a:r>
            <a:r>
              <a:rPr dirty="0" sz="3000" spc="-1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75">
                <a:solidFill>
                  <a:srgbClr val="606060"/>
                </a:solidFill>
                <a:latin typeface="Lucida Sans Unicode"/>
                <a:cs typeface="Lucida Sans Unicode"/>
              </a:rPr>
              <a:t>discuss</a:t>
            </a:r>
            <a:r>
              <a:rPr dirty="0" sz="3000" spc="-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80">
                <a:solidFill>
                  <a:srgbClr val="606060"/>
                </a:solidFill>
                <a:latin typeface="Arial Black"/>
                <a:cs typeface="Arial Black"/>
              </a:rPr>
              <a:t>distractions, </a:t>
            </a:r>
            <a:r>
              <a:rPr dirty="0" sz="3000" spc="-80">
                <a:solidFill>
                  <a:srgbClr val="606060"/>
                </a:solidFill>
                <a:latin typeface="Arial Black"/>
                <a:cs typeface="Arial Black"/>
              </a:rPr>
              <a:t>	</a:t>
            </a:r>
            <a:r>
              <a:rPr dirty="0" sz="3000" spc="-285">
                <a:solidFill>
                  <a:srgbClr val="606060"/>
                </a:solidFill>
                <a:latin typeface="Arial Black"/>
                <a:cs typeface="Arial Black"/>
              </a:rPr>
              <a:t>excuses,</a:t>
            </a:r>
            <a:r>
              <a:rPr dirty="0" sz="3000" spc="-21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200">
                <a:solidFill>
                  <a:srgbClr val="606060"/>
                </a:solidFill>
                <a:latin typeface="Arial Black"/>
                <a:cs typeface="Arial Black"/>
              </a:rPr>
              <a:t>laziness,</a:t>
            </a:r>
            <a:r>
              <a:rPr dirty="0" sz="3000" spc="-195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110">
                <a:solidFill>
                  <a:srgbClr val="606060"/>
                </a:solidFill>
                <a:latin typeface="Arial Black"/>
                <a:cs typeface="Arial Black"/>
              </a:rPr>
              <a:t>fear</a:t>
            </a:r>
            <a:r>
              <a:rPr dirty="0" sz="3000" spc="-204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85">
                <a:solidFill>
                  <a:srgbClr val="606060"/>
                </a:solidFill>
                <a:latin typeface="Arial Black"/>
                <a:cs typeface="Arial Black"/>
              </a:rPr>
              <a:t>of</a:t>
            </a:r>
            <a:r>
              <a:rPr dirty="0" sz="3000" spc="-19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114">
                <a:solidFill>
                  <a:srgbClr val="606060"/>
                </a:solidFill>
                <a:latin typeface="Arial Black"/>
                <a:cs typeface="Arial Black"/>
              </a:rPr>
              <a:t>failure,</a:t>
            </a:r>
            <a:r>
              <a:rPr dirty="0" sz="3000" spc="-21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125">
                <a:solidFill>
                  <a:srgbClr val="606060"/>
                </a:solidFill>
                <a:latin typeface="Arial Black"/>
                <a:cs typeface="Arial Black"/>
              </a:rPr>
              <a:t>and</a:t>
            </a:r>
            <a:r>
              <a:rPr dirty="0" sz="3000" spc="-20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25">
                <a:solidFill>
                  <a:srgbClr val="606060"/>
                </a:solidFill>
                <a:latin typeface="Arial Black"/>
                <a:cs typeface="Arial Black"/>
              </a:rPr>
              <a:t>our </a:t>
            </a:r>
            <a:r>
              <a:rPr dirty="0" sz="3000" spc="-25">
                <a:solidFill>
                  <a:srgbClr val="606060"/>
                </a:solidFill>
                <a:latin typeface="Arial Black"/>
                <a:cs typeface="Arial Black"/>
              </a:rPr>
              <a:t>	</a:t>
            </a:r>
            <a:r>
              <a:rPr dirty="0" sz="3000" spc="-190">
                <a:solidFill>
                  <a:srgbClr val="606060"/>
                </a:solidFill>
                <a:latin typeface="Arial Black"/>
                <a:cs typeface="Arial Black"/>
              </a:rPr>
              <a:t>past</a:t>
            </a:r>
            <a:r>
              <a:rPr dirty="0" sz="3000" spc="-21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 spc="-120">
                <a:solidFill>
                  <a:srgbClr val="606060"/>
                </a:solidFill>
                <a:latin typeface="Arial Black"/>
                <a:cs typeface="Arial Black"/>
              </a:rPr>
              <a:t>efforts</a:t>
            </a:r>
            <a:r>
              <a:rPr dirty="0" sz="3000" spc="-19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–</a:t>
            </a:r>
            <a:r>
              <a:rPr dirty="0" sz="3000" spc="-16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be</a:t>
            </a:r>
            <a:r>
              <a:rPr dirty="0" sz="3000" spc="-16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75">
                <a:solidFill>
                  <a:srgbClr val="606060"/>
                </a:solidFill>
                <a:latin typeface="Lucida Sans Unicode"/>
                <a:cs typeface="Lucida Sans Unicode"/>
              </a:rPr>
              <a:t>it</a:t>
            </a:r>
            <a:r>
              <a:rPr dirty="0" sz="3000" spc="-16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45">
                <a:solidFill>
                  <a:srgbClr val="606060"/>
                </a:solidFill>
                <a:latin typeface="Lucida Sans Unicode"/>
                <a:cs typeface="Lucida Sans Unicode"/>
              </a:rPr>
              <a:t>failure</a:t>
            </a:r>
            <a:r>
              <a:rPr dirty="0" sz="3000" spc="-16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or</a:t>
            </a:r>
            <a:r>
              <a:rPr dirty="0" sz="30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75">
                <a:solidFill>
                  <a:srgbClr val="606060"/>
                </a:solidFill>
                <a:latin typeface="Lucida Sans Unicode"/>
                <a:cs typeface="Lucida Sans Unicode"/>
              </a:rPr>
              <a:t>success</a:t>
            </a:r>
            <a:r>
              <a:rPr dirty="0" sz="3000" spc="-16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>
                <a:solidFill>
                  <a:srgbClr val="606060"/>
                </a:solidFill>
                <a:latin typeface="Lucida Sans Unicode"/>
                <a:cs typeface="Lucida Sans Unicode"/>
              </a:rPr>
              <a:t>–</a:t>
            </a:r>
            <a:r>
              <a:rPr dirty="0" sz="3000" spc="-16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20">
                <a:solidFill>
                  <a:srgbClr val="606060"/>
                </a:solidFill>
                <a:latin typeface="Lucida Sans Unicode"/>
                <a:cs typeface="Lucida Sans Unicode"/>
              </a:rPr>
              <a:t>that </a:t>
            </a:r>
            <a:r>
              <a:rPr dirty="0" sz="3000" spc="-2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000" spc="-35">
                <a:solidFill>
                  <a:srgbClr val="606060"/>
                </a:solidFill>
                <a:latin typeface="Lucida Sans Unicode"/>
                <a:cs typeface="Lucida Sans Unicode"/>
              </a:rPr>
              <a:t>can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35">
                <a:solidFill>
                  <a:srgbClr val="606060"/>
                </a:solidFill>
                <a:latin typeface="Lucida Sans Unicode"/>
                <a:cs typeface="Lucida Sans Unicode"/>
              </a:rPr>
              <a:t>prevent</a:t>
            </a:r>
            <a:r>
              <a:rPr dirty="0" sz="30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50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0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45">
                <a:solidFill>
                  <a:srgbClr val="606060"/>
                </a:solidFill>
                <a:latin typeface="Lucida Sans Unicode"/>
                <a:cs typeface="Lucida Sans Unicode"/>
              </a:rPr>
              <a:t>from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35">
                <a:solidFill>
                  <a:srgbClr val="606060"/>
                </a:solidFill>
                <a:latin typeface="Lucida Sans Unicode"/>
                <a:cs typeface="Lucida Sans Unicode"/>
              </a:rPr>
              <a:t>being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55">
                <a:solidFill>
                  <a:srgbClr val="606060"/>
                </a:solidFill>
                <a:latin typeface="Lucida Sans Unicode"/>
                <a:cs typeface="Lucida Sans Unicode"/>
              </a:rPr>
              <a:t>diligent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50">
                <a:solidFill>
                  <a:srgbClr val="606060"/>
                </a:solidFill>
                <a:latin typeface="Lucida Sans Unicode"/>
                <a:cs typeface="Lucida Sans Unicode"/>
              </a:rPr>
              <a:t>in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25">
                <a:solidFill>
                  <a:srgbClr val="606060"/>
                </a:solidFill>
                <a:latin typeface="Lucida Sans Unicode"/>
                <a:cs typeface="Lucida Sans Unicode"/>
              </a:rPr>
              <a:t>our </a:t>
            </a:r>
            <a:r>
              <a:rPr dirty="0" sz="30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000" spc="-55">
                <a:solidFill>
                  <a:srgbClr val="606060"/>
                </a:solidFill>
                <a:latin typeface="Lucida Sans Unicode"/>
                <a:cs typeface="Lucida Sans Unicode"/>
              </a:rPr>
              <a:t>walk</a:t>
            </a:r>
            <a:r>
              <a:rPr dirty="0" sz="30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25">
                <a:solidFill>
                  <a:srgbClr val="606060"/>
                </a:solidFill>
                <a:latin typeface="Lucida Sans Unicode"/>
                <a:cs typeface="Lucida Sans Unicode"/>
              </a:rPr>
              <a:t>with</a:t>
            </a:r>
            <a:r>
              <a:rPr dirty="0" sz="30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10">
                <a:solidFill>
                  <a:srgbClr val="606060"/>
                </a:solidFill>
                <a:latin typeface="Lucida Sans Unicode"/>
                <a:cs typeface="Lucida Sans Unicode"/>
              </a:rPr>
              <a:t>Christ.</a:t>
            </a:r>
            <a:endParaRPr sz="3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35">
                <a:latin typeface="Arial"/>
                <a:cs typeface="Arial"/>
              </a:rPr>
              <a:t>INTRODUCTION: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41325" marR="1397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70">
                <a:solidFill>
                  <a:srgbClr val="1F2628"/>
                </a:solidFill>
                <a:latin typeface="Arial"/>
                <a:cs typeface="Arial"/>
              </a:rPr>
              <a:t>Diligence</a:t>
            </a:r>
            <a:r>
              <a:rPr dirty="0" sz="32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is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2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unwavering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commitment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persistence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0">
                <a:solidFill>
                  <a:srgbClr val="1F2628"/>
                </a:solidFill>
                <a:latin typeface="Arial"/>
                <a:cs typeface="Arial"/>
              </a:rPr>
              <a:t>pursuing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0">
                <a:solidFill>
                  <a:srgbClr val="1F2628"/>
                </a:solidFill>
                <a:latin typeface="Arial"/>
                <a:cs typeface="Arial"/>
              </a:rPr>
              <a:t>faith </a:t>
            </a:r>
            <a:r>
              <a:rPr dirty="0" sz="3200" spc="14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passion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0">
                <a:solidFill>
                  <a:srgbClr val="1F2628"/>
                </a:solidFill>
                <a:latin typeface="Arial"/>
                <a:cs typeface="Arial"/>
              </a:rPr>
              <a:t>dedication.</a:t>
            </a:r>
            <a:endParaRPr sz="3200">
              <a:latin typeface="Arial"/>
              <a:cs typeface="Arial"/>
            </a:endParaRPr>
          </a:p>
          <a:p>
            <a:pPr marL="441325" marR="5080" indent="-429259">
              <a:lnSpc>
                <a:spcPct val="100000"/>
              </a:lnSpc>
              <a:spcBef>
                <a:spcPts val="994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229">
                <a:solidFill>
                  <a:srgbClr val="1F2628"/>
                </a:solidFill>
                <a:latin typeface="Arial"/>
                <a:cs typeface="Arial"/>
              </a:rPr>
              <a:t>It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is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through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0">
                <a:solidFill>
                  <a:srgbClr val="1F2628"/>
                </a:solidFill>
                <a:latin typeface="Arial"/>
                <a:cs typeface="Arial"/>
              </a:rPr>
              <a:t>diligence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that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are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able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to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grow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0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relationship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God, 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bearing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fruit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5">
                <a:solidFill>
                  <a:srgbClr val="1F2628"/>
                </a:solidFill>
                <a:latin typeface="Arial"/>
                <a:cs typeface="Arial"/>
              </a:rPr>
              <a:t>of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80">
                <a:solidFill>
                  <a:srgbClr val="1F2628"/>
                </a:solidFill>
                <a:latin typeface="Arial"/>
                <a:cs typeface="Arial"/>
              </a:rPr>
              <a:t>righteousness.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/>
              <a:t>I.</a:t>
            </a:r>
            <a:r>
              <a:rPr dirty="0" spc="-250"/>
              <a:t> </a:t>
            </a:r>
            <a:r>
              <a:rPr dirty="0" spc="-60"/>
              <a:t>DISTRACTIONS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464388"/>
            <a:ext cx="7862570" cy="3077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41325" marR="121285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2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daily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lives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can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be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consumed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10">
                <a:solidFill>
                  <a:srgbClr val="606060"/>
                </a:solidFill>
                <a:latin typeface="Lucida Sans Unicode"/>
                <a:cs typeface="Lucida Sans Unicode"/>
              </a:rPr>
              <a:t>by</a:t>
            </a:r>
            <a:r>
              <a:rPr dirty="0" sz="3200" spc="-14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an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array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of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distractions,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ranging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from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the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trivial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23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200" spc="-229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burdensome.</a:t>
            </a:r>
            <a:endParaRPr sz="3200">
              <a:latin typeface="Lucida Sans Unicode"/>
              <a:cs typeface="Lucida Sans Unicode"/>
            </a:endParaRPr>
          </a:p>
          <a:p>
            <a:pPr marL="441325" marR="5080" indent="-429259">
              <a:lnSpc>
                <a:spcPct val="100000"/>
              </a:lnSpc>
              <a:spcBef>
                <a:spcPts val="99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Consequently,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these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distractions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divert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21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attention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from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nurturing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our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relationship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with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God.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/>
              <a:t>I.</a:t>
            </a:r>
            <a:r>
              <a:rPr dirty="0" spc="-250"/>
              <a:t> </a:t>
            </a:r>
            <a:r>
              <a:rPr dirty="0" spc="-60"/>
              <a:t>DISTRACTIONS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771461"/>
            <a:ext cx="7934959" cy="246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508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114">
                <a:solidFill>
                  <a:srgbClr val="606060"/>
                </a:solidFill>
                <a:latin typeface="Lucida Sans Unicode"/>
                <a:cs typeface="Lucida Sans Unicode"/>
              </a:rPr>
              <a:t>Technology,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5">
                <a:solidFill>
                  <a:srgbClr val="606060"/>
                </a:solidFill>
                <a:latin typeface="Lucida Sans Unicode"/>
                <a:cs typeface="Lucida Sans Unicode"/>
              </a:rPr>
              <a:t>social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media,</a:t>
            </a:r>
            <a:r>
              <a:rPr dirty="0" sz="3200" spc="-1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unhealthy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relationships,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materialism,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hectic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schedules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often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consume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time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and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energy,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leading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away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from</a:t>
            </a:r>
            <a:r>
              <a:rPr dirty="0" sz="3200" spc="-16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diligently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seeking</a:t>
            </a:r>
            <a:r>
              <a:rPr dirty="0" sz="3200" spc="-1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God.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/>
              <a:t>I.</a:t>
            </a:r>
            <a:r>
              <a:rPr dirty="0" spc="-250"/>
              <a:t> </a:t>
            </a:r>
            <a:r>
              <a:rPr dirty="0" spc="-60"/>
              <a:t>DISTRACTIONS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20306"/>
            <a:ext cx="8119745" cy="3565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673735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Paul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urges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focus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on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God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rather 	than</a:t>
            </a:r>
            <a:r>
              <a:rPr dirty="0" sz="3200" spc="-22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distractions</a:t>
            </a:r>
            <a:endParaRPr sz="3200">
              <a:latin typeface="Lucida Sans Unicode"/>
              <a:cs typeface="Lucida Sans Unicode"/>
            </a:endParaRPr>
          </a:p>
          <a:p>
            <a:pPr marL="441325" marR="5080" indent="-429259">
              <a:lnSpc>
                <a:spcPct val="1000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  <a:tab pos="3322320" algn="l"/>
              </a:tabLst>
            </a:pPr>
            <a:r>
              <a:rPr dirty="0" sz="3200" spc="-160">
                <a:solidFill>
                  <a:srgbClr val="606060"/>
                </a:solidFill>
                <a:latin typeface="Lucida Sans Unicode"/>
                <a:cs typeface="Lucida Sans Unicode"/>
              </a:rPr>
              <a:t>1Co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7:35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NKJV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9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this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155">
                <a:solidFill>
                  <a:srgbClr val="606060"/>
                </a:solidFill>
                <a:latin typeface="Lucida Sans Unicode"/>
                <a:cs typeface="Lucida Sans Unicode"/>
              </a:rPr>
              <a:t>I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say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for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your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own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90">
                <a:solidFill>
                  <a:srgbClr val="606060"/>
                </a:solidFill>
                <a:latin typeface="Lucida Sans Unicode"/>
                <a:cs typeface="Lucida Sans Unicode"/>
              </a:rPr>
              <a:t>profit,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not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that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155">
                <a:solidFill>
                  <a:srgbClr val="606060"/>
                </a:solidFill>
                <a:latin typeface="Lucida Sans Unicode"/>
                <a:cs typeface="Lucida Sans Unicode"/>
              </a:rPr>
              <a:t>I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may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put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leash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on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you,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but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for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what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10">
                <a:solidFill>
                  <a:srgbClr val="606060"/>
                </a:solidFill>
                <a:latin typeface="Lucida Sans Unicode"/>
                <a:cs typeface="Lucida Sans Unicode"/>
              </a:rPr>
              <a:t>is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proper,</a:t>
            </a:r>
            <a:r>
              <a:rPr dirty="0" sz="3200" spc="-13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40">
                <a:solidFill>
                  <a:srgbClr val="606060"/>
                </a:solidFill>
                <a:latin typeface="Arial Black"/>
                <a:cs typeface="Arial Black"/>
              </a:rPr>
              <a:t>and</a:t>
            </a:r>
            <a:r>
              <a:rPr dirty="0" sz="3200" spc="-24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Arial Black"/>
                <a:cs typeface="Arial Black"/>
              </a:rPr>
              <a:t>that </a:t>
            </a:r>
            <a:r>
              <a:rPr dirty="0" sz="3200" spc="-20">
                <a:solidFill>
                  <a:srgbClr val="606060"/>
                </a:solidFill>
                <a:latin typeface="Arial Black"/>
                <a:cs typeface="Arial Black"/>
              </a:rPr>
              <a:t>	</a:t>
            </a:r>
            <a:r>
              <a:rPr dirty="0" sz="3200" spc="-125">
                <a:solidFill>
                  <a:srgbClr val="606060"/>
                </a:solidFill>
                <a:latin typeface="Arial Black"/>
                <a:cs typeface="Arial Black"/>
              </a:rPr>
              <a:t>you</a:t>
            </a:r>
            <a:r>
              <a:rPr dirty="0" sz="3200" spc="-235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40">
                <a:solidFill>
                  <a:srgbClr val="606060"/>
                </a:solidFill>
                <a:latin typeface="Arial Black"/>
                <a:cs typeface="Arial Black"/>
              </a:rPr>
              <a:t>may</a:t>
            </a:r>
            <a:r>
              <a:rPr dirty="0" sz="3200" spc="-229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200">
                <a:solidFill>
                  <a:srgbClr val="606060"/>
                </a:solidFill>
                <a:latin typeface="Arial Black"/>
                <a:cs typeface="Arial Black"/>
              </a:rPr>
              <a:t>serve</a:t>
            </a:r>
            <a:r>
              <a:rPr dirty="0" sz="3200" spc="-229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30">
                <a:solidFill>
                  <a:srgbClr val="606060"/>
                </a:solidFill>
                <a:latin typeface="Arial Black"/>
                <a:cs typeface="Arial Black"/>
              </a:rPr>
              <a:t>the</a:t>
            </a:r>
            <a:r>
              <a:rPr dirty="0" sz="3200" spc="-225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80">
                <a:solidFill>
                  <a:srgbClr val="606060"/>
                </a:solidFill>
                <a:latin typeface="Arial Black"/>
                <a:cs typeface="Arial Black"/>
              </a:rPr>
              <a:t>Lord</a:t>
            </a:r>
            <a:r>
              <a:rPr dirty="0" sz="3200" spc="-229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Arial Black"/>
                <a:cs typeface="Arial Black"/>
              </a:rPr>
              <a:t>without </a:t>
            </a:r>
            <a:r>
              <a:rPr dirty="0" sz="3200" spc="-10">
                <a:solidFill>
                  <a:srgbClr val="606060"/>
                </a:solidFill>
                <a:latin typeface="Arial Black"/>
                <a:cs typeface="Arial Black"/>
              </a:rPr>
              <a:t>	</a:t>
            </a:r>
            <a:r>
              <a:rPr dirty="0" sz="3200" spc="-80">
                <a:solidFill>
                  <a:srgbClr val="606060"/>
                </a:solidFill>
                <a:latin typeface="Arial Black"/>
                <a:cs typeface="Arial Black"/>
              </a:rPr>
              <a:t>distraction.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/>
              <a:t>I.</a:t>
            </a:r>
            <a:r>
              <a:rPr dirty="0" spc="-250"/>
              <a:t> </a:t>
            </a:r>
            <a:r>
              <a:rPr dirty="0" spc="-60"/>
              <a:t>DISTRACTIONS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9775" y="1539338"/>
            <a:ext cx="7969250" cy="2773680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dirty="0" sz="3800" spc="-80">
                <a:solidFill>
                  <a:srgbClr val="606060"/>
                </a:solidFill>
                <a:latin typeface="Lucida Sans Unicode"/>
                <a:cs typeface="Lucida Sans Unicode"/>
              </a:rPr>
              <a:t>Lessons</a:t>
            </a:r>
            <a:r>
              <a:rPr dirty="0" sz="38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20">
                <a:solidFill>
                  <a:srgbClr val="606060"/>
                </a:solidFill>
                <a:latin typeface="Lucida Sans Unicode"/>
                <a:cs typeface="Lucida Sans Unicode"/>
              </a:rPr>
              <a:t>about</a:t>
            </a:r>
            <a:r>
              <a:rPr dirty="0" sz="3800" spc="-2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40">
                <a:solidFill>
                  <a:srgbClr val="606060"/>
                </a:solidFill>
                <a:latin typeface="Lucida Sans Unicode"/>
                <a:cs typeface="Lucida Sans Unicode"/>
              </a:rPr>
              <a:t>being</a:t>
            </a:r>
            <a:r>
              <a:rPr dirty="0" sz="3800" spc="-23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distracted:</a:t>
            </a:r>
            <a:endParaRPr sz="3800">
              <a:latin typeface="Lucida Sans Unicode"/>
              <a:cs typeface="Lucida Sans Unicode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Font typeface="Trebuchet MS"/>
              <a:buChar char="●"/>
              <a:tabLst>
                <a:tab pos="469265" algn="l"/>
              </a:tabLst>
            </a:pP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Mary</a:t>
            </a:r>
            <a:r>
              <a:rPr dirty="0" sz="3800" spc="-16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8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Martha</a:t>
            </a:r>
            <a:r>
              <a:rPr dirty="0" sz="38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75">
                <a:solidFill>
                  <a:srgbClr val="606060"/>
                </a:solidFill>
                <a:latin typeface="Lucida Sans Unicode"/>
                <a:cs typeface="Lucida Sans Unicode"/>
              </a:rPr>
              <a:t>(Luke</a:t>
            </a:r>
            <a:r>
              <a:rPr dirty="0" sz="3800" spc="-16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365">
                <a:solidFill>
                  <a:srgbClr val="606060"/>
                </a:solidFill>
                <a:latin typeface="Lucida Sans Unicode"/>
                <a:cs typeface="Lucida Sans Unicode"/>
              </a:rPr>
              <a:t>10:38-</a:t>
            </a:r>
            <a:r>
              <a:rPr dirty="0" sz="3800" spc="-55">
                <a:solidFill>
                  <a:srgbClr val="606060"/>
                </a:solidFill>
                <a:latin typeface="Lucida Sans Unicode"/>
                <a:cs typeface="Lucida Sans Unicode"/>
              </a:rPr>
              <a:t>42)</a:t>
            </a:r>
            <a:endParaRPr sz="3800">
              <a:latin typeface="Lucida Sans Unicode"/>
              <a:cs typeface="Lucida Sans Unicode"/>
            </a:endParaRPr>
          </a:p>
          <a:p>
            <a:pPr marL="469900" marR="393700" indent="-457200">
              <a:lnSpc>
                <a:spcPct val="100000"/>
              </a:lnSpc>
              <a:spcBef>
                <a:spcPts val="994"/>
              </a:spcBef>
              <a:buFont typeface="Trebuchet MS"/>
              <a:buChar char="●"/>
              <a:tabLst>
                <a:tab pos="469900" algn="l"/>
              </a:tabLst>
            </a:pPr>
            <a:r>
              <a:rPr dirty="0" sz="3800" spc="-1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8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Parable</a:t>
            </a:r>
            <a:r>
              <a:rPr dirty="0" sz="3800" spc="-2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65">
                <a:solidFill>
                  <a:srgbClr val="606060"/>
                </a:solidFill>
                <a:latin typeface="Lucida Sans Unicode"/>
                <a:cs typeface="Lucida Sans Unicode"/>
              </a:rPr>
              <a:t>of</a:t>
            </a:r>
            <a:r>
              <a:rPr dirty="0" sz="3800" spc="-23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800" spc="-2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Sower</a:t>
            </a:r>
            <a:r>
              <a:rPr dirty="0" sz="3800" spc="-2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(Mark </a:t>
            </a:r>
            <a:r>
              <a:rPr dirty="0" sz="3800" spc="-385">
                <a:solidFill>
                  <a:srgbClr val="606060"/>
                </a:solidFill>
                <a:latin typeface="Lucida Sans Unicode"/>
                <a:cs typeface="Lucida Sans Unicode"/>
              </a:rPr>
              <a:t>4:18-</a:t>
            </a:r>
            <a:r>
              <a:rPr dirty="0" sz="3800" spc="-20">
                <a:solidFill>
                  <a:srgbClr val="606060"/>
                </a:solidFill>
                <a:latin typeface="Lucida Sans Unicode"/>
                <a:cs typeface="Lucida Sans Unicode"/>
              </a:rPr>
              <a:t>19).</a:t>
            </a:r>
            <a:endParaRPr sz="3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/>
              <a:t>I.</a:t>
            </a:r>
            <a:r>
              <a:rPr dirty="0" spc="-250"/>
              <a:t> </a:t>
            </a:r>
            <a:r>
              <a:rPr dirty="0" spc="-60"/>
              <a:t>DISTRACTIONS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771461"/>
            <a:ext cx="7737475" cy="246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508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265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be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diligent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95">
                <a:solidFill>
                  <a:srgbClr val="606060"/>
                </a:solidFill>
                <a:latin typeface="Lucida Sans Unicode"/>
                <a:cs typeface="Lucida Sans Unicode"/>
              </a:rPr>
              <a:t>disciples,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we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must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focus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23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hearts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minds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on</a:t>
            </a:r>
            <a:r>
              <a:rPr dirty="0" sz="32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that</a:t>
            </a:r>
            <a:r>
              <a:rPr dirty="0" sz="3200" spc="-21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which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is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eternal</a:t>
            </a:r>
            <a:r>
              <a:rPr dirty="0" sz="3200" spc="-21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14">
                <a:solidFill>
                  <a:srgbClr val="606060"/>
                </a:solidFill>
                <a:latin typeface="Arial Black"/>
                <a:cs typeface="Arial Black"/>
              </a:rPr>
              <a:t>prioritize</a:t>
            </a:r>
            <a:r>
              <a:rPr dirty="0" sz="3200" spc="-24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Arial Black"/>
                <a:cs typeface="Arial Black"/>
              </a:rPr>
              <a:t>our</a:t>
            </a:r>
            <a:r>
              <a:rPr dirty="0" sz="3200" spc="-245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Arial Black"/>
                <a:cs typeface="Arial Black"/>
              </a:rPr>
              <a:t>spiritual </a:t>
            </a:r>
            <a:r>
              <a:rPr dirty="0" sz="3200" spc="-10">
                <a:solidFill>
                  <a:srgbClr val="606060"/>
                </a:solidFill>
                <a:latin typeface="Arial Black"/>
                <a:cs typeface="Arial Black"/>
              </a:rPr>
              <a:t>	</a:t>
            </a:r>
            <a:r>
              <a:rPr dirty="0" sz="3200" spc="-140">
                <a:solidFill>
                  <a:srgbClr val="606060"/>
                </a:solidFill>
                <a:latin typeface="Arial Black"/>
                <a:cs typeface="Arial Black"/>
              </a:rPr>
              <a:t>growth</a:t>
            </a:r>
            <a:r>
              <a:rPr dirty="0" sz="3200" spc="-229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65">
                <a:solidFill>
                  <a:srgbClr val="606060"/>
                </a:solidFill>
                <a:latin typeface="Arial Black"/>
                <a:cs typeface="Arial Black"/>
              </a:rPr>
              <a:t>against</a:t>
            </a:r>
            <a:r>
              <a:rPr dirty="0" sz="3200" spc="-215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30">
                <a:solidFill>
                  <a:srgbClr val="606060"/>
                </a:solidFill>
                <a:latin typeface="Arial Black"/>
                <a:cs typeface="Arial Black"/>
              </a:rPr>
              <a:t>the</a:t>
            </a:r>
            <a:r>
              <a:rPr dirty="0" sz="3200" spc="-21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Arial Black"/>
                <a:cs typeface="Arial Black"/>
              </a:rPr>
              <a:t>temporal </a:t>
            </a:r>
            <a:r>
              <a:rPr dirty="0" sz="3200" spc="-10">
                <a:solidFill>
                  <a:srgbClr val="606060"/>
                </a:solidFill>
                <a:latin typeface="Arial Black"/>
                <a:cs typeface="Arial Black"/>
              </a:rPr>
              <a:t>	</a:t>
            </a:r>
            <a:r>
              <a:rPr dirty="0" sz="3200" spc="-180">
                <a:solidFill>
                  <a:srgbClr val="606060"/>
                </a:solidFill>
                <a:latin typeface="Arial Black"/>
                <a:cs typeface="Arial Black"/>
              </a:rPr>
              <a:t>distractions</a:t>
            </a:r>
            <a:r>
              <a:rPr dirty="0" sz="3200" spc="-220">
                <a:solidFill>
                  <a:srgbClr val="606060"/>
                </a:solidFill>
                <a:latin typeface="Arial Black"/>
                <a:cs typeface="Arial Black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that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surround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us.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341" y="413894"/>
            <a:ext cx="27349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60"/>
              <a:t>II.</a:t>
            </a:r>
            <a:r>
              <a:rPr dirty="0" spc="-225"/>
              <a:t> </a:t>
            </a:r>
            <a:r>
              <a:rPr dirty="0" spc="-10"/>
              <a:t>EXCUSES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8223250" cy="3079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43053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70">
                <a:solidFill>
                  <a:srgbClr val="606060"/>
                </a:solidFill>
                <a:latin typeface="Lucida Sans Unicode"/>
                <a:cs typeface="Lucida Sans Unicode"/>
              </a:rPr>
              <a:t>We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must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5">
                <a:solidFill>
                  <a:srgbClr val="606060"/>
                </a:solidFill>
                <a:latin typeface="Lucida Sans Unicode"/>
                <a:cs typeface="Lucida Sans Unicode"/>
              </a:rPr>
              <a:t>recognize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tendency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to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make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20">
                <a:solidFill>
                  <a:srgbClr val="606060"/>
                </a:solidFill>
                <a:latin typeface="Lucida Sans Unicode"/>
                <a:cs typeface="Lucida Sans Unicode"/>
              </a:rPr>
              <a:t>excuses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avoid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spiritual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duties.</a:t>
            </a:r>
            <a:endParaRPr sz="3200">
              <a:latin typeface="Lucida Sans Unicode"/>
              <a:cs typeface="Lucida Sans Unicode"/>
            </a:endParaRPr>
          </a:p>
          <a:p>
            <a:pPr marL="441325" marR="5080" indent="-429259">
              <a:lnSpc>
                <a:spcPct val="1000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70">
                <a:solidFill>
                  <a:srgbClr val="606060"/>
                </a:solidFill>
                <a:latin typeface="Lucida Sans Unicode"/>
                <a:cs typeface="Lucida Sans Unicode"/>
              </a:rPr>
              <a:t>We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may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find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20">
                <a:solidFill>
                  <a:srgbClr val="606060"/>
                </a:solidFill>
                <a:latin typeface="Lucida Sans Unicode"/>
                <a:cs typeface="Lucida Sans Unicode"/>
              </a:rPr>
              <a:t>excuses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5">
                <a:solidFill>
                  <a:srgbClr val="606060"/>
                </a:solidFill>
                <a:latin typeface="Lucida Sans Unicode"/>
                <a:cs typeface="Lucida Sans Unicode"/>
              </a:rPr>
              <a:t>like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being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too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busy,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feeling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unworthy,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or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5">
                <a:solidFill>
                  <a:srgbClr val="606060"/>
                </a:solidFill>
                <a:latin typeface="Lucida Sans Unicode"/>
                <a:cs typeface="Lucida Sans Unicode"/>
              </a:rPr>
              <a:t>lacking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the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necessary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resources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diligently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pursue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God.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341" y="413894"/>
            <a:ext cx="27349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60"/>
              <a:t>II.</a:t>
            </a:r>
            <a:r>
              <a:rPr dirty="0" spc="-225"/>
              <a:t> </a:t>
            </a:r>
            <a:r>
              <a:rPr dirty="0" spc="-10"/>
              <a:t>EXCUSES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9775" y="1808177"/>
            <a:ext cx="8145145" cy="17646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900" marR="5080" indent="-457200">
              <a:lnSpc>
                <a:spcPct val="100099"/>
              </a:lnSpc>
              <a:spcBef>
                <a:spcPts val="95"/>
              </a:spcBef>
              <a:buFont typeface="Trebuchet MS"/>
              <a:buChar char="●"/>
              <a:tabLst>
                <a:tab pos="469900" algn="l"/>
              </a:tabLst>
            </a:pPr>
            <a:r>
              <a:rPr dirty="0" sz="3800" spc="-50">
                <a:solidFill>
                  <a:srgbClr val="606060"/>
                </a:solidFill>
                <a:latin typeface="Lucida Sans Unicode"/>
                <a:cs typeface="Lucida Sans Unicode"/>
              </a:rPr>
              <a:t>Illustration</a:t>
            </a:r>
            <a:r>
              <a:rPr dirty="0" sz="38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65">
                <a:solidFill>
                  <a:srgbClr val="606060"/>
                </a:solidFill>
                <a:latin typeface="Lucida Sans Unicode"/>
                <a:cs typeface="Lucida Sans Unicode"/>
              </a:rPr>
              <a:t>of</a:t>
            </a:r>
            <a:r>
              <a:rPr dirty="0" sz="3800" spc="-21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254">
                <a:solidFill>
                  <a:srgbClr val="606060"/>
                </a:solidFill>
                <a:latin typeface="Lucida Sans Unicode"/>
                <a:cs typeface="Lucida Sans Unicode"/>
              </a:rPr>
              <a:t>excuse-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making </a:t>
            </a:r>
            <a:r>
              <a:rPr dirty="0" sz="3800" spc="-90">
                <a:solidFill>
                  <a:srgbClr val="606060"/>
                </a:solidFill>
                <a:latin typeface="Lucida Sans Unicode"/>
                <a:cs typeface="Lucida Sans Unicode"/>
              </a:rPr>
              <a:t>futility</a:t>
            </a:r>
            <a:r>
              <a:rPr dirty="0" sz="3800" spc="-22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990">
                <a:solidFill>
                  <a:srgbClr val="606060"/>
                </a:solidFill>
                <a:latin typeface="Lucida Sans Unicode"/>
                <a:cs typeface="Lucida Sans Unicode"/>
              </a:rPr>
              <a:t>-</a:t>
            </a:r>
            <a:r>
              <a:rPr dirty="0" sz="38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800" spc="-21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Great</a:t>
            </a:r>
            <a:r>
              <a:rPr dirty="0" sz="3800" spc="-23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Supper</a:t>
            </a:r>
            <a:r>
              <a:rPr dirty="0" sz="3800" spc="-21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Parable </a:t>
            </a:r>
            <a:r>
              <a:rPr dirty="0" sz="3800" spc="-85">
                <a:solidFill>
                  <a:srgbClr val="606060"/>
                </a:solidFill>
                <a:latin typeface="Lucida Sans Unicode"/>
                <a:cs typeface="Lucida Sans Unicode"/>
              </a:rPr>
              <a:t>(Luke</a:t>
            </a:r>
            <a:r>
              <a:rPr dirty="0" sz="38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365">
                <a:solidFill>
                  <a:srgbClr val="606060"/>
                </a:solidFill>
                <a:latin typeface="Lucida Sans Unicode"/>
                <a:cs typeface="Lucida Sans Unicode"/>
              </a:rPr>
              <a:t>14:16-</a:t>
            </a:r>
            <a:r>
              <a:rPr dirty="0" sz="3800" spc="-25">
                <a:solidFill>
                  <a:srgbClr val="606060"/>
                </a:solidFill>
                <a:latin typeface="Lucida Sans Unicode"/>
                <a:cs typeface="Lucida Sans Unicode"/>
              </a:rPr>
              <a:t>20)</a:t>
            </a:r>
            <a:endParaRPr sz="3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341" y="413894"/>
            <a:ext cx="27349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60"/>
              <a:t>II.</a:t>
            </a:r>
            <a:r>
              <a:rPr dirty="0" spc="-225"/>
              <a:t> </a:t>
            </a:r>
            <a:r>
              <a:rPr dirty="0" spc="-10"/>
              <a:t>EXCUSES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8224520" cy="3564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508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God</a:t>
            </a:r>
            <a:r>
              <a:rPr dirty="0" sz="3200" spc="-229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90">
                <a:solidFill>
                  <a:srgbClr val="606060"/>
                </a:solidFill>
                <a:latin typeface="Lucida Sans Unicode"/>
                <a:cs typeface="Lucida Sans Unicode"/>
              </a:rPr>
              <a:t>calls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be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accountable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for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our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actions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21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encourages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trust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in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His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provision.</a:t>
            </a:r>
            <a:endParaRPr sz="3200">
              <a:latin typeface="Lucida Sans Unicode"/>
              <a:cs typeface="Lucida Sans Unicode"/>
            </a:endParaRPr>
          </a:p>
          <a:p>
            <a:pPr marL="441325" marR="163830" indent="-429259">
              <a:lnSpc>
                <a:spcPct val="999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Let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cast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aside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20">
                <a:solidFill>
                  <a:srgbClr val="606060"/>
                </a:solidFill>
                <a:latin typeface="Lucida Sans Unicode"/>
                <a:cs typeface="Lucida Sans Unicode"/>
              </a:rPr>
              <a:t>excuses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commit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to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seeking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God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wholeheartedly,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knowing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that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in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weakness,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God's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strength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is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made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perfect.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95"/>
              <a:t>III.</a:t>
            </a:r>
            <a:r>
              <a:rPr dirty="0" spc="-215"/>
              <a:t> </a:t>
            </a:r>
            <a:r>
              <a:rPr dirty="0" spc="-10"/>
              <a:t>LAZINESS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8242934" cy="2590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41325" marR="508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100">
                <a:solidFill>
                  <a:srgbClr val="606060"/>
                </a:solidFill>
                <a:latin typeface="Lucida Sans Unicode"/>
                <a:cs typeface="Lucida Sans Unicode"/>
              </a:rPr>
              <a:t>Laziness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has</a:t>
            </a:r>
            <a:r>
              <a:rPr dirty="0" sz="32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200" spc="-2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power</a:t>
            </a:r>
            <a:r>
              <a:rPr dirty="0" sz="32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prevent</a:t>
            </a:r>
            <a:r>
              <a:rPr dirty="0" sz="3200" spc="-21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us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from</a:t>
            </a:r>
            <a:r>
              <a:rPr dirty="0" sz="3200" spc="-21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reaching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full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5">
                <a:solidFill>
                  <a:srgbClr val="606060"/>
                </a:solidFill>
                <a:latin typeface="Lucida Sans Unicode"/>
                <a:cs typeface="Lucida Sans Unicode"/>
              </a:rPr>
              <a:t>potential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in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Christ.</a:t>
            </a:r>
            <a:endParaRPr sz="3200">
              <a:latin typeface="Lucida Sans Unicode"/>
              <a:cs typeface="Lucida Sans Unicode"/>
            </a:endParaRPr>
          </a:p>
          <a:p>
            <a:pPr algn="just" marL="441325" marR="62865" indent="-429259">
              <a:lnSpc>
                <a:spcPct val="1000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50">
                <a:solidFill>
                  <a:srgbClr val="606060"/>
                </a:solidFill>
                <a:latin typeface="Lucida Sans Unicode"/>
                <a:cs typeface="Lucida Sans Unicode"/>
              </a:rPr>
              <a:t>It</a:t>
            </a:r>
            <a:r>
              <a:rPr dirty="0" sz="3200" spc="-21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50">
                <a:solidFill>
                  <a:srgbClr val="606060"/>
                </a:solidFill>
                <a:latin typeface="Lucida Sans Unicode"/>
                <a:cs typeface="Lucida Sans Unicode"/>
              </a:rPr>
              <a:t>is</a:t>
            </a:r>
            <a:r>
              <a:rPr dirty="0" sz="3200" spc="-10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an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attitude</a:t>
            </a:r>
            <a:r>
              <a:rPr dirty="0" sz="3200" spc="-1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of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5">
                <a:solidFill>
                  <a:srgbClr val="606060"/>
                </a:solidFill>
                <a:latin typeface="Lucida Sans Unicode"/>
                <a:cs typeface="Lucida Sans Unicode"/>
              </a:rPr>
              <a:t>complacency,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</a:t>
            </a:r>
            <a:r>
              <a:rPr dirty="0" sz="3200" spc="-1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0">
                <a:solidFill>
                  <a:srgbClr val="606060"/>
                </a:solidFill>
                <a:latin typeface="Lucida Sans Unicode"/>
                <a:cs typeface="Lucida Sans Unicode"/>
              </a:rPr>
              <a:t>lack</a:t>
            </a:r>
            <a:r>
              <a:rPr dirty="0" sz="3200" spc="-1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of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initiative,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an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unwillingness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invest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35">
                <a:solidFill>
                  <a:srgbClr val="606060"/>
                </a:solidFill>
                <a:latin typeface="Lucida Sans Unicode"/>
                <a:cs typeface="Lucida Sans Unicode"/>
              </a:rPr>
              <a:t>time</a:t>
            </a:r>
            <a:r>
              <a:rPr dirty="0" sz="3200" spc="-22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21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40">
                <a:solidFill>
                  <a:srgbClr val="606060"/>
                </a:solidFill>
                <a:latin typeface="Lucida Sans Unicode"/>
                <a:cs typeface="Lucida Sans Unicode"/>
              </a:rPr>
              <a:t>effort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in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our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spiritual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growth.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95"/>
              <a:t>III.</a:t>
            </a:r>
            <a:r>
              <a:rPr dirty="0" spc="-215"/>
              <a:t> </a:t>
            </a:r>
            <a:r>
              <a:rPr dirty="0" spc="-10"/>
              <a:t>LAZINESS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9775" y="1823658"/>
            <a:ext cx="8112759" cy="2342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69900" algn="l"/>
              </a:tabLst>
            </a:pP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Proverbs</a:t>
            </a:r>
            <a:r>
              <a:rPr dirty="0" sz="3800" spc="-25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30">
                <a:solidFill>
                  <a:srgbClr val="606060"/>
                </a:solidFill>
                <a:latin typeface="Lucida Sans Unicode"/>
                <a:cs typeface="Lucida Sans Unicode"/>
              </a:rPr>
              <a:t>serves</a:t>
            </a:r>
            <a:r>
              <a:rPr dirty="0" sz="3800" spc="-2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30">
                <a:solidFill>
                  <a:srgbClr val="606060"/>
                </a:solidFill>
                <a:latin typeface="Lucida Sans Unicode"/>
                <a:cs typeface="Lucida Sans Unicode"/>
              </a:rPr>
              <a:t>as</a:t>
            </a:r>
            <a:r>
              <a:rPr dirty="0" sz="3800" spc="-2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>
                <a:solidFill>
                  <a:srgbClr val="606060"/>
                </a:solidFill>
                <a:latin typeface="Lucida Sans Unicode"/>
                <a:cs typeface="Lucida Sans Unicode"/>
              </a:rPr>
              <a:t>a</a:t>
            </a:r>
            <a:r>
              <a:rPr dirty="0" sz="3800" spc="-2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50">
                <a:solidFill>
                  <a:srgbClr val="606060"/>
                </a:solidFill>
                <a:latin typeface="Lucida Sans Unicode"/>
                <a:cs typeface="Lucida Sans Unicode"/>
              </a:rPr>
              <a:t>resource</a:t>
            </a:r>
            <a:r>
              <a:rPr dirty="0" sz="3800" spc="-2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25">
                <a:solidFill>
                  <a:srgbClr val="606060"/>
                </a:solidFill>
                <a:latin typeface="Lucida Sans Unicode"/>
                <a:cs typeface="Lucida Sans Unicode"/>
              </a:rPr>
              <a:t>to </a:t>
            </a:r>
            <a:r>
              <a:rPr dirty="0" sz="3800" spc="-65">
                <a:solidFill>
                  <a:srgbClr val="606060"/>
                </a:solidFill>
                <a:latin typeface="Lucida Sans Unicode"/>
                <a:cs typeface="Lucida Sans Unicode"/>
              </a:rPr>
              <a:t>inspire</a:t>
            </a:r>
            <a:r>
              <a:rPr dirty="0" sz="3800" spc="-23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60">
                <a:solidFill>
                  <a:srgbClr val="606060"/>
                </a:solidFill>
                <a:latin typeface="Lucida Sans Unicode"/>
                <a:cs typeface="Lucida Sans Unicode"/>
              </a:rPr>
              <a:t>industry</a:t>
            </a:r>
            <a:r>
              <a:rPr dirty="0" sz="3800" spc="-24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over</a:t>
            </a:r>
            <a:r>
              <a:rPr dirty="0" sz="3800" spc="-2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70">
                <a:solidFill>
                  <a:srgbClr val="606060"/>
                </a:solidFill>
                <a:latin typeface="Lucida Sans Unicode"/>
                <a:cs typeface="Lucida Sans Unicode"/>
              </a:rPr>
              <a:t>idleness</a:t>
            </a:r>
            <a:r>
              <a:rPr dirty="0" sz="3800" spc="-229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25">
                <a:solidFill>
                  <a:srgbClr val="606060"/>
                </a:solidFill>
                <a:latin typeface="Lucida Sans Unicode"/>
                <a:cs typeface="Lucida Sans Unicode"/>
              </a:rPr>
              <a:t>and </a:t>
            </a:r>
            <a:r>
              <a:rPr dirty="0" sz="3800" spc="-75">
                <a:solidFill>
                  <a:srgbClr val="606060"/>
                </a:solidFill>
                <a:latin typeface="Lucida Sans Unicode"/>
                <a:cs typeface="Lucida Sans Unicode"/>
              </a:rPr>
              <a:t>inactivity</a:t>
            </a:r>
            <a:r>
              <a:rPr dirty="0" sz="38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30">
                <a:solidFill>
                  <a:srgbClr val="606060"/>
                </a:solidFill>
                <a:latin typeface="Lucida Sans Unicode"/>
                <a:cs typeface="Lucida Sans Unicode"/>
              </a:rPr>
              <a:t>(Proverbs</a:t>
            </a:r>
            <a:r>
              <a:rPr dirty="0" sz="38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420">
                <a:solidFill>
                  <a:srgbClr val="606060"/>
                </a:solidFill>
                <a:latin typeface="Lucida Sans Unicode"/>
                <a:cs typeface="Lucida Sans Unicode"/>
              </a:rPr>
              <a:t>6:6-</a:t>
            </a:r>
            <a:r>
              <a:rPr dirty="0" sz="3800" spc="-235">
                <a:solidFill>
                  <a:srgbClr val="606060"/>
                </a:solidFill>
                <a:latin typeface="Lucida Sans Unicode"/>
                <a:cs typeface="Lucida Sans Unicode"/>
              </a:rPr>
              <a:t>11;</a:t>
            </a:r>
            <a:r>
              <a:rPr dirty="0" sz="38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800" spc="-10">
                <a:solidFill>
                  <a:srgbClr val="606060"/>
                </a:solidFill>
                <a:latin typeface="Lucida Sans Unicode"/>
                <a:cs typeface="Lucida Sans Unicode"/>
              </a:rPr>
              <a:t>13:4;</a:t>
            </a:r>
            <a:endParaRPr sz="3800">
              <a:latin typeface="Lucida Sans Unicode"/>
              <a:cs typeface="Lucida Sans Unicode"/>
            </a:endParaRPr>
          </a:p>
          <a:p>
            <a:pPr marL="469900">
              <a:lnSpc>
                <a:spcPct val="100000"/>
              </a:lnSpc>
            </a:pPr>
            <a:r>
              <a:rPr dirty="0" sz="3800" spc="-365">
                <a:solidFill>
                  <a:srgbClr val="606060"/>
                </a:solidFill>
                <a:latin typeface="Lucida Sans Unicode"/>
                <a:cs typeface="Lucida Sans Unicode"/>
              </a:rPr>
              <a:t>26:13-</a:t>
            </a:r>
            <a:r>
              <a:rPr dirty="0" sz="3800" spc="-20">
                <a:solidFill>
                  <a:srgbClr val="606060"/>
                </a:solidFill>
                <a:latin typeface="Lucida Sans Unicode"/>
                <a:cs typeface="Lucida Sans Unicode"/>
              </a:rPr>
              <a:t>16).</a:t>
            </a:r>
            <a:endParaRPr sz="3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35">
                <a:latin typeface="Arial"/>
                <a:cs typeface="Arial"/>
              </a:rPr>
              <a:t>INTRODUCTION: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9374" y="1167373"/>
            <a:ext cx="8131175" cy="3807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8625" marR="303530" indent="-4165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29895" algn="l"/>
              </a:tabLst>
            </a:pPr>
            <a:r>
              <a:rPr dirty="0" sz="3000">
                <a:solidFill>
                  <a:srgbClr val="1F2628"/>
                </a:solidFill>
                <a:latin typeface="Arial"/>
                <a:cs typeface="Arial"/>
              </a:rPr>
              <a:t>However,</a:t>
            </a:r>
            <a:r>
              <a:rPr dirty="0" sz="3000" spc="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20">
                <a:solidFill>
                  <a:srgbClr val="1F2628"/>
                </a:solidFill>
                <a:latin typeface="Arial"/>
                <a:cs typeface="Arial"/>
              </a:rPr>
              <a:t>there</a:t>
            </a:r>
            <a:r>
              <a:rPr dirty="0" sz="3000" spc="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65">
                <a:solidFill>
                  <a:srgbClr val="1F2628"/>
                </a:solidFill>
                <a:latin typeface="Arial"/>
                <a:cs typeface="Arial"/>
              </a:rPr>
              <a:t>are</a:t>
            </a:r>
            <a:r>
              <a:rPr dirty="0" sz="3000" spc="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85">
                <a:solidFill>
                  <a:srgbClr val="1F2628"/>
                </a:solidFill>
                <a:latin typeface="Arial"/>
                <a:cs typeface="Arial"/>
              </a:rPr>
              <a:t>various</a:t>
            </a:r>
            <a:r>
              <a:rPr dirty="0" sz="3000" spc="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50">
                <a:solidFill>
                  <a:srgbClr val="1F2628"/>
                </a:solidFill>
                <a:latin typeface="Arial"/>
                <a:cs typeface="Arial"/>
              </a:rPr>
              <a:t>obstacles</a:t>
            </a:r>
            <a:r>
              <a:rPr dirty="0" sz="3000" spc="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45">
                <a:solidFill>
                  <a:srgbClr val="1F2628"/>
                </a:solidFill>
                <a:latin typeface="Arial"/>
                <a:cs typeface="Arial"/>
              </a:rPr>
              <a:t>that 	hinder</a:t>
            </a:r>
            <a:r>
              <a:rPr dirty="0" sz="30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8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0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14">
                <a:solidFill>
                  <a:srgbClr val="1F2628"/>
                </a:solidFill>
                <a:latin typeface="Arial"/>
                <a:cs typeface="Arial"/>
              </a:rPr>
              <a:t>journey</a:t>
            </a:r>
            <a:r>
              <a:rPr dirty="0" sz="30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05">
                <a:solidFill>
                  <a:srgbClr val="1F2628"/>
                </a:solidFill>
                <a:latin typeface="Arial"/>
                <a:cs typeface="Arial"/>
              </a:rPr>
              <a:t>towards</a:t>
            </a:r>
            <a:r>
              <a:rPr dirty="0" sz="30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10">
                <a:solidFill>
                  <a:srgbClr val="1F2628"/>
                </a:solidFill>
                <a:latin typeface="Arial"/>
                <a:cs typeface="Arial"/>
              </a:rPr>
              <a:t>becoming </a:t>
            </a:r>
            <a:r>
              <a:rPr dirty="0" sz="3000" spc="11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000" spc="135">
                <a:solidFill>
                  <a:srgbClr val="1F2628"/>
                </a:solidFill>
                <a:latin typeface="Arial"/>
                <a:cs typeface="Arial"/>
              </a:rPr>
              <a:t>diligent</a:t>
            </a:r>
            <a:r>
              <a:rPr dirty="0" sz="30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1F2628"/>
                </a:solidFill>
                <a:latin typeface="Arial"/>
                <a:cs typeface="Arial"/>
              </a:rPr>
              <a:t>disciples.</a:t>
            </a:r>
            <a:endParaRPr sz="3000">
              <a:latin typeface="Arial"/>
              <a:cs typeface="Arial"/>
            </a:endParaRPr>
          </a:p>
          <a:p>
            <a:pPr marL="428625" marR="5080" indent="-416559">
              <a:lnSpc>
                <a:spcPct val="99900"/>
              </a:lnSpc>
              <a:spcBef>
                <a:spcPts val="1000"/>
              </a:spcBef>
              <a:buFont typeface="Trebuchet MS"/>
              <a:buChar char="●"/>
              <a:tabLst>
                <a:tab pos="429895" algn="l"/>
              </a:tabLst>
            </a:pPr>
            <a:r>
              <a:rPr dirty="0" sz="3000" spc="-10">
                <a:solidFill>
                  <a:srgbClr val="1F2628"/>
                </a:solidFill>
                <a:latin typeface="Arial"/>
                <a:cs typeface="Arial"/>
              </a:rPr>
              <a:t>Today,</a:t>
            </a:r>
            <a:r>
              <a:rPr dirty="0" sz="30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05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0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20">
                <a:solidFill>
                  <a:srgbClr val="1F2628"/>
                </a:solidFill>
                <a:latin typeface="Arial"/>
                <a:cs typeface="Arial"/>
              </a:rPr>
              <a:t>will</a:t>
            </a:r>
            <a:r>
              <a:rPr dirty="0" sz="30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1F2628"/>
                </a:solidFill>
                <a:latin typeface="Arial"/>
                <a:cs typeface="Arial"/>
              </a:rPr>
              <a:t>discuss</a:t>
            </a:r>
            <a:r>
              <a:rPr dirty="0" sz="3000" spc="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-80">
                <a:solidFill>
                  <a:srgbClr val="1F2628"/>
                </a:solidFill>
                <a:latin typeface="Arial Black"/>
                <a:cs typeface="Arial Black"/>
              </a:rPr>
              <a:t>distractions, </a:t>
            </a:r>
            <a:r>
              <a:rPr dirty="0" sz="3000" spc="-80">
                <a:solidFill>
                  <a:srgbClr val="1F2628"/>
                </a:solidFill>
                <a:latin typeface="Arial Black"/>
                <a:cs typeface="Arial Black"/>
              </a:rPr>
              <a:t>	</a:t>
            </a:r>
            <a:r>
              <a:rPr dirty="0" sz="3000" spc="-285">
                <a:solidFill>
                  <a:srgbClr val="1F2628"/>
                </a:solidFill>
                <a:latin typeface="Arial Black"/>
                <a:cs typeface="Arial Black"/>
              </a:rPr>
              <a:t>excuses,</a:t>
            </a:r>
            <a:r>
              <a:rPr dirty="0" sz="3000" spc="-21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200">
                <a:solidFill>
                  <a:srgbClr val="1F2628"/>
                </a:solidFill>
                <a:latin typeface="Arial Black"/>
                <a:cs typeface="Arial Black"/>
              </a:rPr>
              <a:t>laziness,</a:t>
            </a:r>
            <a:r>
              <a:rPr dirty="0" sz="3000" spc="-19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110">
                <a:solidFill>
                  <a:srgbClr val="1F2628"/>
                </a:solidFill>
                <a:latin typeface="Arial Black"/>
                <a:cs typeface="Arial Black"/>
              </a:rPr>
              <a:t>fear</a:t>
            </a:r>
            <a:r>
              <a:rPr dirty="0" sz="3000" spc="-204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85">
                <a:solidFill>
                  <a:srgbClr val="1F2628"/>
                </a:solidFill>
                <a:latin typeface="Arial Black"/>
                <a:cs typeface="Arial Black"/>
              </a:rPr>
              <a:t>of</a:t>
            </a:r>
            <a:r>
              <a:rPr dirty="0" sz="3000" spc="-19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114">
                <a:solidFill>
                  <a:srgbClr val="1F2628"/>
                </a:solidFill>
                <a:latin typeface="Arial Black"/>
                <a:cs typeface="Arial Black"/>
              </a:rPr>
              <a:t>failure,</a:t>
            </a:r>
            <a:r>
              <a:rPr dirty="0" sz="3000" spc="-21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125">
                <a:solidFill>
                  <a:srgbClr val="1F2628"/>
                </a:solidFill>
                <a:latin typeface="Arial Black"/>
                <a:cs typeface="Arial Black"/>
              </a:rPr>
              <a:t>and</a:t>
            </a:r>
            <a:r>
              <a:rPr dirty="0" sz="3000" spc="-20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25">
                <a:solidFill>
                  <a:srgbClr val="1F2628"/>
                </a:solidFill>
                <a:latin typeface="Arial Black"/>
                <a:cs typeface="Arial Black"/>
              </a:rPr>
              <a:t>our </a:t>
            </a:r>
            <a:r>
              <a:rPr dirty="0" sz="3000" spc="-25">
                <a:solidFill>
                  <a:srgbClr val="1F2628"/>
                </a:solidFill>
                <a:latin typeface="Arial Black"/>
                <a:cs typeface="Arial Black"/>
              </a:rPr>
              <a:t>	</a:t>
            </a:r>
            <a:r>
              <a:rPr dirty="0" sz="3000" spc="-190">
                <a:solidFill>
                  <a:srgbClr val="1F2628"/>
                </a:solidFill>
                <a:latin typeface="Arial Black"/>
                <a:cs typeface="Arial Black"/>
              </a:rPr>
              <a:t>past</a:t>
            </a:r>
            <a:r>
              <a:rPr dirty="0" sz="3000" spc="-21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120">
                <a:solidFill>
                  <a:srgbClr val="1F2628"/>
                </a:solidFill>
                <a:latin typeface="Arial Black"/>
                <a:cs typeface="Arial Black"/>
              </a:rPr>
              <a:t>efforts</a:t>
            </a:r>
            <a:r>
              <a:rPr dirty="0" sz="3000" spc="-19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000" spc="-175">
                <a:solidFill>
                  <a:srgbClr val="1F2628"/>
                </a:solidFill>
                <a:latin typeface="Arial"/>
                <a:cs typeface="Arial"/>
              </a:rPr>
              <a:t>–</a:t>
            </a:r>
            <a:r>
              <a:rPr dirty="0" sz="30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85">
                <a:solidFill>
                  <a:srgbClr val="1F2628"/>
                </a:solidFill>
                <a:latin typeface="Arial"/>
                <a:cs typeface="Arial"/>
              </a:rPr>
              <a:t>be</a:t>
            </a:r>
            <a:r>
              <a:rPr dirty="0" sz="30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70">
                <a:solidFill>
                  <a:srgbClr val="1F2628"/>
                </a:solidFill>
                <a:latin typeface="Arial"/>
                <a:cs typeface="Arial"/>
              </a:rPr>
              <a:t>it</a:t>
            </a:r>
            <a:r>
              <a:rPr dirty="0" sz="30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10">
                <a:solidFill>
                  <a:srgbClr val="1F2628"/>
                </a:solidFill>
                <a:latin typeface="Arial"/>
                <a:cs typeface="Arial"/>
              </a:rPr>
              <a:t>failure</a:t>
            </a:r>
            <a:r>
              <a:rPr dirty="0" sz="30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80">
                <a:solidFill>
                  <a:srgbClr val="1F2628"/>
                </a:solidFill>
                <a:latin typeface="Arial"/>
                <a:cs typeface="Arial"/>
              </a:rPr>
              <a:t>or</a:t>
            </a:r>
            <a:r>
              <a:rPr dirty="0" sz="30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1F2628"/>
                </a:solidFill>
                <a:latin typeface="Arial"/>
                <a:cs typeface="Arial"/>
              </a:rPr>
              <a:t>success</a:t>
            </a:r>
            <a:r>
              <a:rPr dirty="0" sz="30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-170">
                <a:solidFill>
                  <a:srgbClr val="1F2628"/>
                </a:solidFill>
                <a:latin typeface="Arial"/>
                <a:cs typeface="Arial"/>
              </a:rPr>
              <a:t>–</a:t>
            </a:r>
            <a:r>
              <a:rPr dirty="0" sz="30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45">
                <a:solidFill>
                  <a:srgbClr val="1F2628"/>
                </a:solidFill>
                <a:latin typeface="Arial"/>
                <a:cs typeface="Arial"/>
              </a:rPr>
              <a:t>that </a:t>
            </a:r>
            <a:r>
              <a:rPr dirty="0" sz="3000" spc="14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000">
                <a:solidFill>
                  <a:srgbClr val="1F2628"/>
                </a:solidFill>
                <a:latin typeface="Arial"/>
                <a:cs typeface="Arial"/>
              </a:rPr>
              <a:t>can</a:t>
            </a:r>
            <a:r>
              <a:rPr dirty="0" sz="30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00">
                <a:solidFill>
                  <a:srgbClr val="1F2628"/>
                </a:solidFill>
                <a:latin typeface="Arial"/>
                <a:cs typeface="Arial"/>
              </a:rPr>
              <a:t>prevent</a:t>
            </a:r>
            <a:r>
              <a:rPr dirty="0" sz="30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50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000" spc="-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95">
                <a:solidFill>
                  <a:srgbClr val="1F2628"/>
                </a:solidFill>
                <a:latin typeface="Arial"/>
                <a:cs typeface="Arial"/>
              </a:rPr>
              <a:t>from</a:t>
            </a:r>
            <a:r>
              <a:rPr dirty="0" sz="30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25">
                <a:solidFill>
                  <a:srgbClr val="1F2628"/>
                </a:solidFill>
                <a:latin typeface="Arial"/>
                <a:cs typeface="Arial"/>
              </a:rPr>
              <a:t>being</a:t>
            </a:r>
            <a:r>
              <a:rPr dirty="0" sz="3000" spc="-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30">
                <a:solidFill>
                  <a:srgbClr val="1F2628"/>
                </a:solidFill>
                <a:latin typeface="Arial"/>
                <a:cs typeface="Arial"/>
              </a:rPr>
              <a:t>diligent</a:t>
            </a:r>
            <a:r>
              <a:rPr dirty="0" sz="30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40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0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55">
                <a:solidFill>
                  <a:srgbClr val="1F2628"/>
                </a:solidFill>
                <a:latin typeface="Arial"/>
                <a:cs typeface="Arial"/>
              </a:rPr>
              <a:t>our </a:t>
            </a:r>
            <a:r>
              <a:rPr dirty="0" sz="3000" spc="15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000" spc="95">
                <a:solidFill>
                  <a:srgbClr val="1F2628"/>
                </a:solidFill>
                <a:latin typeface="Arial"/>
                <a:cs typeface="Arial"/>
              </a:rPr>
              <a:t>walk</a:t>
            </a:r>
            <a:r>
              <a:rPr dirty="0" sz="30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175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0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000" spc="45">
                <a:solidFill>
                  <a:srgbClr val="1F2628"/>
                </a:solidFill>
                <a:latin typeface="Arial"/>
                <a:cs typeface="Arial"/>
              </a:rPr>
              <a:t>Christ.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90"/>
              <a:t>III.</a:t>
            </a:r>
            <a:r>
              <a:rPr dirty="0" spc="-229"/>
              <a:t> </a:t>
            </a:r>
            <a:r>
              <a:rPr dirty="0" spc="-10"/>
              <a:t>LAZINESS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8093075" cy="3564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15367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Diligence</a:t>
            </a:r>
            <a:r>
              <a:rPr dirty="0" sz="3200" spc="-14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requires</a:t>
            </a:r>
            <a:r>
              <a:rPr dirty="0" sz="3200" spc="-15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discipline,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perseverance,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desire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5">
                <a:solidFill>
                  <a:srgbClr val="606060"/>
                </a:solidFill>
                <a:latin typeface="Lucida Sans Unicode"/>
                <a:cs typeface="Lucida Sans Unicode"/>
              </a:rPr>
              <a:t>seek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God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fervently.</a:t>
            </a:r>
            <a:endParaRPr sz="3200">
              <a:latin typeface="Lucida Sans Unicode"/>
              <a:cs typeface="Lucida Sans Unicode"/>
            </a:endParaRPr>
          </a:p>
          <a:p>
            <a:pPr marL="441325" marR="5080" indent="-429259">
              <a:lnSpc>
                <a:spcPct val="999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265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combat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5">
                <a:solidFill>
                  <a:srgbClr val="606060"/>
                </a:solidFill>
                <a:latin typeface="Lucida Sans Unicode"/>
                <a:cs typeface="Lucida Sans Unicode"/>
              </a:rPr>
              <a:t>laziness,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we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must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cultivate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a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diligent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spirit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95">
                <a:solidFill>
                  <a:srgbClr val="606060"/>
                </a:solidFill>
                <a:latin typeface="Lucida Sans Unicode"/>
                <a:cs typeface="Lucida Sans Unicode"/>
              </a:rPr>
              <a:t>by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consistently</a:t>
            </a:r>
            <a:r>
              <a:rPr dirty="0" sz="3200" spc="-15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prioritizing </a:t>
            </a:r>
            <a:r>
              <a:rPr dirty="0" sz="3200" spc="-5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prayer,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Bible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0">
                <a:solidFill>
                  <a:srgbClr val="606060"/>
                </a:solidFill>
                <a:latin typeface="Lucida Sans Unicode"/>
                <a:cs typeface="Lucida Sans Unicode"/>
              </a:rPr>
              <a:t>study,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and</a:t>
            </a:r>
            <a:r>
              <a:rPr dirty="0" sz="3200" spc="-17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fellowship</a:t>
            </a:r>
            <a:r>
              <a:rPr dirty="0" sz="3200" spc="-17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with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fellow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believers.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90"/>
              <a:t>III.</a:t>
            </a:r>
            <a:r>
              <a:rPr dirty="0" spc="-229"/>
              <a:t> </a:t>
            </a:r>
            <a:r>
              <a:rPr dirty="0" spc="-10"/>
              <a:t>LAZINESS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873340"/>
            <a:ext cx="7995920" cy="1974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1325" marR="5080" indent="-429259">
              <a:lnSpc>
                <a:spcPct val="99900"/>
              </a:lnSpc>
              <a:spcBef>
                <a:spcPts val="105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Let</a:t>
            </a:r>
            <a:r>
              <a:rPr dirty="0" sz="3200" spc="-24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80">
                <a:solidFill>
                  <a:srgbClr val="606060"/>
                </a:solidFill>
                <a:latin typeface="Lucida Sans Unicode"/>
                <a:cs typeface="Lucida Sans Unicode"/>
              </a:rPr>
              <a:t>us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be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70">
                <a:solidFill>
                  <a:srgbClr val="606060"/>
                </a:solidFill>
                <a:latin typeface="Lucida Sans Unicode"/>
                <a:cs typeface="Lucida Sans Unicode"/>
              </a:rPr>
              <a:t>willing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to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invest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necessary 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effort,</a:t>
            </a:r>
            <a:r>
              <a:rPr dirty="0" sz="3200" spc="-18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5">
                <a:solidFill>
                  <a:srgbClr val="606060"/>
                </a:solidFill>
                <a:latin typeface="Lucida Sans Unicode"/>
                <a:cs typeface="Lucida Sans Unicode"/>
              </a:rPr>
              <a:t>knowing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0">
                <a:solidFill>
                  <a:srgbClr val="606060"/>
                </a:solidFill>
                <a:latin typeface="Lucida Sans Unicode"/>
                <a:cs typeface="Lucida Sans Unicode"/>
              </a:rPr>
              <a:t>that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the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30">
                <a:solidFill>
                  <a:srgbClr val="606060"/>
                </a:solidFill>
                <a:latin typeface="Lucida Sans Unicode"/>
                <a:cs typeface="Lucida Sans Unicode"/>
              </a:rPr>
              <a:t>reward</a:t>
            </a:r>
            <a:r>
              <a:rPr dirty="0" sz="3200" spc="-19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of</a:t>
            </a:r>
            <a:r>
              <a:rPr dirty="0" sz="3200" spc="-18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a </a:t>
            </a:r>
            <a:r>
              <a:rPr dirty="0" sz="3200" spc="-50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deeper</a:t>
            </a:r>
            <a:r>
              <a:rPr dirty="0" sz="3200" spc="-229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60">
                <a:solidFill>
                  <a:srgbClr val="606060"/>
                </a:solidFill>
                <a:latin typeface="Lucida Sans Unicode"/>
                <a:cs typeface="Lucida Sans Unicode"/>
              </a:rPr>
              <a:t>relationship</a:t>
            </a:r>
            <a:r>
              <a:rPr dirty="0" sz="3200" spc="-195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with</a:t>
            </a:r>
            <a:r>
              <a:rPr dirty="0" sz="3200" spc="-200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>
                <a:solidFill>
                  <a:srgbClr val="606060"/>
                </a:solidFill>
                <a:latin typeface="Lucida Sans Unicode"/>
                <a:cs typeface="Lucida Sans Unicode"/>
              </a:rPr>
              <a:t>God</a:t>
            </a:r>
            <a:r>
              <a:rPr dirty="0" sz="3200" spc="-204">
                <a:solidFill>
                  <a:srgbClr val="606060"/>
                </a:solidFill>
                <a:latin typeface="Lucida Sans Unicode"/>
                <a:cs typeface="Lucida Sans Unicode"/>
              </a:rPr>
              <a:t>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is </a:t>
            </a:r>
            <a:r>
              <a:rPr dirty="0" sz="3200" spc="-25">
                <a:solidFill>
                  <a:srgbClr val="606060"/>
                </a:solidFill>
                <a:latin typeface="Lucida Sans Unicode"/>
                <a:cs typeface="Lucida Sans Unicode"/>
              </a:rPr>
              <a:t>	</a:t>
            </a:r>
            <a:r>
              <a:rPr dirty="0" sz="3200" spc="-10">
                <a:solidFill>
                  <a:srgbClr val="606060"/>
                </a:solidFill>
                <a:latin typeface="Lucida Sans Unicode"/>
                <a:cs typeface="Lucida Sans Unicode"/>
              </a:rPr>
              <a:t>immeasurable.</a:t>
            </a:r>
            <a:endParaRPr sz="3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4515" y="432005"/>
            <a:ext cx="1541595" cy="469455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89177" y="422325"/>
            <a:ext cx="1156196" cy="47913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23620" y="432005"/>
            <a:ext cx="554011" cy="46945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07703" y="432005"/>
            <a:ext cx="2481005" cy="46945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98089" y="1167646"/>
            <a:ext cx="3863624" cy="2473111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60271" y="3873066"/>
            <a:ext cx="3232533" cy="982469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79223" y="3161623"/>
            <a:ext cx="1055029" cy="871154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2909762" y="3635920"/>
            <a:ext cx="0" cy="484505"/>
          </a:xfrm>
          <a:custGeom>
            <a:avLst/>
            <a:gdLst/>
            <a:ahLst/>
            <a:cxnLst/>
            <a:rect l="l" t="t" r="r" b="b"/>
            <a:pathLst>
              <a:path w="0" h="484504">
                <a:moveTo>
                  <a:pt x="0" y="483974"/>
                </a:moveTo>
                <a:lnTo>
                  <a:pt x="0" y="0"/>
                </a:lnTo>
              </a:path>
            </a:pathLst>
          </a:custGeom>
          <a:ln w="240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740407" y="3476207"/>
            <a:ext cx="0" cy="401955"/>
          </a:xfrm>
          <a:custGeom>
            <a:avLst/>
            <a:gdLst/>
            <a:ahLst/>
            <a:cxnLst/>
            <a:rect l="l" t="t" r="r" b="b"/>
            <a:pathLst>
              <a:path w="0" h="401954">
                <a:moveTo>
                  <a:pt x="0" y="401698"/>
                </a:moveTo>
                <a:lnTo>
                  <a:pt x="0" y="0"/>
                </a:lnTo>
              </a:path>
            </a:pathLst>
          </a:custGeom>
          <a:ln w="240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90216" y="35145"/>
            <a:ext cx="8310245" cy="0"/>
          </a:xfrm>
          <a:custGeom>
            <a:avLst/>
            <a:gdLst/>
            <a:ahLst/>
            <a:cxnLst/>
            <a:rect l="l" t="t" r="r" b="b"/>
            <a:pathLst>
              <a:path w="8310245" h="0">
                <a:moveTo>
                  <a:pt x="0" y="0"/>
                </a:moveTo>
                <a:lnTo>
                  <a:pt x="8310165" y="0"/>
                </a:lnTo>
              </a:path>
            </a:pathLst>
          </a:custGeom>
          <a:ln w="338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372454" y="798284"/>
            <a:ext cx="2510155" cy="43307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6830">
              <a:lnSpc>
                <a:spcPts val="2575"/>
              </a:lnSpc>
              <a:spcBef>
                <a:spcPts val="110"/>
              </a:spcBef>
            </a:pPr>
            <a:r>
              <a:rPr dirty="0" sz="2300" spc="-540">
                <a:solidFill>
                  <a:srgbClr val="151513"/>
                </a:solidFill>
                <a:latin typeface="Arial"/>
                <a:cs typeface="Arial"/>
              </a:rPr>
              <a:t>HEAR</a:t>
            </a:r>
            <a:endParaRPr sz="2300">
              <a:latin typeface="Arial"/>
              <a:cs typeface="Arial"/>
            </a:endParaRPr>
          </a:p>
          <a:p>
            <a:pPr marL="30480">
              <a:lnSpc>
                <a:spcPts val="1855"/>
              </a:lnSpc>
            </a:pPr>
            <a:r>
              <a:rPr dirty="0" sz="1700" spc="-295">
                <a:solidFill>
                  <a:srgbClr val="E27075"/>
                </a:solidFill>
                <a:latin typeface="Arial"/>
                <a:cs typeface="Arial"/>
              </a:rPr>
              <a:t>John</a:t>
            </a:r>
            <a:r>
              <a:rPr dirty="0" sz="1700" spc="-10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10">
                <a:solidFill>
                  <a:srgbClr val="E27075"/>
                </a:solidFill>
                <a:latin typeface="Times New Roman"/>
                <a:cs typeface="Times New Roman"/>
              </a:rPr>
              <a:t>6:45,</a:t>
            </a:r>
            <a:endParaRPr sz="1650">
              <a:latin typeface="Times New Roman"/>
              <a:cs typeface="Times New Roman"/>
            </a:endParaRPr>
          </a:p>
          <a:p>
            <a:pPr marL="52705">
              <a:lnSpc>
                <a:spcPts val="1885"/>
              </a:lnSpc>
              <a:spcBef>
                <a:spcPts val="70"/>
              </a:spcBef>
            </a:pPr>
            <a:r>
              <a:rPr dirty="0" sz="1650" spc="-245">
                <a:solidFill>
                  <a:srgbClr val="E27075"/>
                </a:solidFill>
                <a:latin typeface="Times New Roman"/>
                <a:cs typeface="Times New Roman"/>
              </a:rPr>
              <a:t>Rom.</a:t>
            </a:r>
            <a:r>
              <a:rPr dirty="0" sz="1650" spc="-6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145">
                <a:solidFill>
                  <a:srgbClr val="E27075"/>
                </a:solidFill>
                <a:latin typeface="Times New Roman"/>
                <a:cs typeface="Times New Roman"/>
              </a:rPr>
              <a:t>10:14-</a:t>
            </a:r>
            <a:r>
              <a:rPr dirty="0" sz="1650" spc="-25">
                <a:solidFill>
                  <a:srgbClr val="E27075"/>
                </a:solidFill>
                <a:latin typeface="Times New Roman"/>
                <a:cs typeface="Times New Roman"/>
              </a:rPr>
              <a:t>17</a:t>
            </a:r>
            <a:endParaRPr sz="1650">
              <a:latin typeface="Times New Roman"/>
              <a:cs typeface="Times New Roman"/>
            </a:endParaRPr>
          </a:p>
          <a:p>
            <a:pPr marL="34925">
              <a:lnSpc>
                <a:spcPts val="2520"/>
              </a:lnSpc>
            </a:pPr>
            <a:r>
              <a:rPr dirty="0" sz="2300" spc="-470">
                <a:solidFill>
                  <a:srgbClr val="151513"/>
                </a:solidFill>
                <a:latin typeface="Arial"/>
                <a:cs typeface="Arial"/>
              </a:rPr>
              <a:t>BELIEVE</a:t>
            </a:r>
            <a:endParaRPr sz="2300">
              <a:latin typeface="Arial"/>
              <a:cs typeface="Arial"/>
            </a:endParaRPr>
          </a:p>
          <a:p>
            <a:pPr marL="48260">
              <a:lnSpc>
                <a:spcPts val="1895"/>
              </a:lnSpc>
            </a:pPr>
            <a:r>
              <a:rPr dirty="0" sz="1700" spc="-345">
                <a:solidFill>
                  <a:srgbClr val="E27075"/>
                </a:solidFill>
                <a:latin typeface="Arial"/>
                <a:cs typeface="Arial"/>
              </a:rPr>
              <a:t>He&amp;.</a:t>
            </a:r>
            <a:r>
              <a:rPr dirty="0" sz="1700" spc="-17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140">
                <a:solidFill>
                  <a:srgbClr val="E27075"/>
                </a:solidFill>
                <a:latin typeface="Times New Roman"/>
                <a:cs typeface="Times New Roman"/>
              </a:rPr>
              <a:t>11:6,</a:t>
            </a:r>
            <a:r>
              <a:rPr dirty="0" sz="1650" spc="-8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700" spc="-300">
                <a:solidFill>
                  <a:srgbClr val="E27075"/>
                </a:solidFill>
                <a:latin typeface="Arial"/>
                <a:cs typeface="Arial"/>
              </a:rPr>
              <a:t>John</a:t>
            </a:r>
            <a:r>
              <a:rPr dirty="0" sz="1700" spc="-10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10">
                <a:solidFill>
                  <a:srgbClr val="E27075"/>
                </a:solidFill>
                <a:latin typeface="Times New Roman"/>
                <a:cs typeface="Times New Roman"/>
              </a:rPr>
              <a:t>8:24,</a:t>
            </a:r>
            <a:endParaRPr sz="1650">
              <a:latin typeface="Times New Roman"/>
              <a:cs typeface="Times New Roman"/>
            </a:endParaRPr>
          </a:p>
          <a:p>
            <a:pPr marL="62230">
              <a:lnSpc>
                <a:spcPct val="100000"/>
              </a:lnSpc>
              <a:spcBef>
                <a:spcPts val="30"/>
              </a:spcBef>
            </a:pPr>
            <a:r>
              <a:rPr dirty="0" sz="1650" spc="-235">
                <a:solidFill>
                  <a:srgbClr val="E27075"/>
                </a:solidFill>
                <a:latin typeface="Times New Roman"/>
                <a:cs typeface="Times New Roman"/>
              </a:rPr>
              <a:t>Rom.</a:t>
            </a:r>
            <a:r>
              <a:rPr dirty="0" sz="1650" spc="-17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125">
                <a:solidFill>
                  <a:srgbClr val="E27075"/>
                </a:solidFill>
                <a:latin typeface="Times New Roman"/>
                <a:cs typeface="Times New Roman"/>
              </a:rPr>
              <a:t>1:16,</a:t>
            </a:r>
            <a:r>
              <a:rPr dirty="0" sz="1650" spc="6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235">
                <a:solidFill>
                  <a:srgbClr val="E27075"/>
                </a:solidFill>
                <a:latin typeface="Times New Roman"/>
                <a:cs typeface="Times New Roman"/>
              </a:rPr>
              <a:t>Rom.</a:t>
            </a:r>
            <a:r>
              <a:rPr dirty="0" sz="1650" spc="-13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E27075"/>
                </a:solidFill>
                <a:latin typeface="Times New Roman"/>
                <a:cs typeface="Times New Roman"/>
              </a:rPr>
              <a:t>10:10</a:t>
            </a:r>
            <a:endParaRPr sz="1650">
              <a:latin typeface="Times New Roman"/>
              <a:cs typeface="Times New Roman"/>
            </a:endParaRPr>
          </a:p>
          <a:p>
            <a:pPr marL="42545">
              <a:lnSpc>
                <a:spcPts val="2755"/>
              </a:lnSpc>
              <a:spcBef>
                <a:spcPts val="75"/>
              </a:spcBef>
            </a:pPr>
            <a:r>
              <a:rPr dirty="0" sz="2300" spc="-530">
                <a:solidFill>
                  <a:srgbClr val="151513"/>
                </a:solidFill>
                <a:latin typeface="Arial"/>
                <a:cs typeface="Arial"/>
              </a:rPr>
              <a:t>REPENT</a:t>
            </a:r>
            <a:endParaRPr sz="2300">
              <a:latin typeface="Arial"/>
              <a:cs typeface="Arial"/>
            </a:endParaRPr>
          </a:p>
          <a:p>
            <a:pPr marL="46355">
              <a:lnSpc>
                <a:spcPts val="1910"/>
              </a:lnSpc>
            </a:pPr>
            <a:r>
              <a:rPr dirty="0" sz="1550" spc="-245">
                <a:solidFill>
                  <a:srgbClr val="E27075"/>
                </a:solidFill>
                <a:latin typeface="Arial"/>
                <a:cs typeface="Arial"/>
              </a:rPr>
              <a:t>Luke</a:t>
            </a:r>
            <a:r>
              <a:rPr dirty="0" sz="1550" spc="-160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110">
                <a:solidFill>
                  <a:srgbClr val="E27075"/>
                </a:solidFill>
                <a:latin typeface="Times New Roman"/>
                <a:cs typeface="Times New Roman"/>
              </a:rPr>
              <a:t>13:3,</a:t>
            </a:r>
            <a:r>
              <a:rPr dirty="0" sz="1650" spc="5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550" spc="-165">
                <a:solidFill>
                  <a:srgbClr val="E27075"/>
                </a:solidFill>
                <a:latin typeface="Arial"/>
                <a:cs typeface="Arial"/>
              </a:rPr>
              <a:t>Acts</a:t>
            </a:r>
            <a:r>
              <a:rPr dirty="0" sz="1550" spc="-15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10">
                <a:solidFill>
                  <a:srgbClr val="E27075"/>
                </a:solidFill>
                <a:latin typeface="Times New Roman"/>
                <a:cs typeface="Times New Roman"/>
              </a:rPr>
              <a:t>17:30,</a:t>
            </a:r>
            <a:endParaRPr sz="1650">
              <a:latin typeface="Times New Roman"/>
              <a:cs typeface="Times New Roman"/>
            </a:endParaRPr>
          </a:p>
          <a:p>
            <a:pPr marL="51435">
              <a:lnSpc>
                <a:spcPts val="2160"/>
              </a:lnSpc>
            </a:pPr>
            <a:r>
              <a:rPr dirty="0" sz="1650" spc="65">
                <a:solidFill>
                  <a:srgbClr val="E27075"/>
                </a:solidFill>
                <a:latin typeface="Times New Roman"/>
                <a:cs typeface="Times New Roman"/>
              </a:rPr>
              <a:t>2</a:t>
            </a:r>
            <a:r>
              <a:rPr dirty="0" sz="1650" spc="-19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800" spc="-270">
                <a:solidFill>
                  <a:srgbClr val="E27075"/>
                </a:solidFill>
                <a:latin typeface="Times New Roman"/>
                <a:cs typeface="Times New Roman"/>
              </a:rPr>
              <a:t>Cor.</a:t>
            </a:r>
            <a:r>
              <a:rPr dirty="0" sz="1800" spc="-8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120">
                <a:solidFill>
                  <a:srgbClr val="E27075"/>
                </a:solidFill>
                <a:latin typeface="Times New Roman"/>
                <a:cs typeface="Times New Roman"/>
              </a:rPr>
              <a:t>7:10,</a:t>
            </a:r>
            <a:r>
              <a:rPr dirty="0" sz="1650" spc="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65">
                <a:solidFill>
                  <a:srgbClr val="E27075"/>
                </a:solidFill>
                <a:latin typeface="Times New Roman"/>
                <a:cs typeface="Times New Roman"/>
              </a:rPr>
              <a:t>2</a:t>
            </a:r>
            <a:r>
              <a:rPr dirty="0" sz="1650" spc="-11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850" spc="-200">
                <a:solidFill>
                  <a:srgbClr val="E27075"/>
                </a:solidFill>
                <a:latin typeface="Times New Roman"/>
                <a:cs typeface="Times New Roman"/>
              </a:rPr>
              <a:t>Pet.</a:t>
            </a:r>
            <a:r>
              <a:rPr dirty="0" sz="1850" spc="-12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25">
                <a:solidFill>
                  <a:srgbClr val="E27075"/>
                </a:solidFill>
                <a:latin typeface="Times New Roman"/>
                <a:cs typeface="Times New Roman"/>
              </a:rPr>
              <a:t>3:9</a:t>
            </a:r>
            <a:endParaRPr sz="16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10"/>
              </a:spcBef>
            </a:pPr>
            <a:r>
              <a:rPr dirty="0" sz="2300" spc="-560">
                <a:solidFill>
                  <a:srgbClr val="151513"/>
                </a:solidFill>
                <a:latin typeface="Arial"/>
                <a:cs typeface="Arial"/>
              </a:rPr>
              <a:t>CONFESS</a:t>
            </a:r>
            <a:endParaRPr sz="2300">
              <a:latin typeface="Arial"/>
              <a:cs typeface="Arial"/>
            </a:endParaRPr>
          </a:p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1550" spc="-160">
                <a:solidFill>
                  <a:srgbClr val="E27075"/>
                </a:solidFill>
                <a:latin typeface="Arial"/>
                <a:cs typeface="Arial"/>
              </a:rPr>
              <a:t>Acts</a:t>
            </a:r>
            <a:r>
              <a:rPr dirty="0" sz="1550" spc="-90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85">
                <a:solidFill>
                  <a:srgbClr val="E27075"/>
                </a:solidFill>
                <a:latin typeface="Times New Roman"/>
                <a:cs typeface="Times New Roman"/>
              </a:rPr>
              <a:t>8:37,</a:t>
            </a:r>
            <a:r>
              <a:rPr dirty="0" sz="1650" spc="3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204">
                <a:solidFill>
                  <a:srgbClr val="E27075"/>
                </a:solidFill>
                <a:latin typeface="Times New Roman"/>
                <a:cs typeface="Times New Roman"/>
              </a:rPr>
              <a:t>Rom.</a:t>
            </a:r>
            <a:r>
              <a:rPr dirty="0" sz="1650" spc="-21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E27075"/>
                </a:solidFill>
                <a:latin typeface="Times New Roman"/>
                <a:cs typeface="Times New Roman"/>
              </a:rPr>
              <a:t>10:10</a:t>
            </a:r>
            <a:endParaRPr sz="16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80"/>
              </a:spcBef>
            </a:pPr>
            <a:r>
              <a:rPr dirty="0" sz="1550" spc="-95">
                <a:solidFill>
                  <a:srgbClr val="E27075"/>
                </a:solidFill>
                <a:latin typeface="Arial"/>
                <a:cs typeface="Arial"/>
              </a:rPr>
              <a:t>Matt.</a:t>
            </a:r>
            <a:r>
              <a:rPr dirty="0" sz="1550" spc="-21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90">
                <a:solidFill>
                  <a:srgbClr val="E27075"/>
                </a:solidFill>
                <a:latin typeface="Times New Roman"/>
                <a:cs typeface="Times New Roman"/>
              </a:rPr>
              <a:t>10:32,</a:t>
            </a:r>
            <a:r>
              <a:rPr dirty="0" sz="1650" spc="3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550" spc="-240">
                <a:solidFill>
                  <a:srgbClr val="E27075"/>
                </a:solidFill>
                <a:latin typeface="Arial"/>
                <a:cs typeface="Arial"/>
              </a:rPr>
              <a:t>Luke</a:t>
            </a:r>
            <a:r>
              <a:rPr dirty="0" sz="1550" spc="-16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20">
                <a:solidFill>
                  <a:srgbClr val="E27075"/>
                </a:solidFill>
                <a:latin typeface="Times New Roman"/>
                <a:cs typeface="Times New Roman"/>
              </a:rPr>
              <a:t>12:8</a:t>
            </a:r>
            <a:endParaRPr sz="1650">
              <a:latin typeface="Times New Roman"/>
              <a:cs typeface="Times New Roman"/>
            </a:endParaRPr>
          </a:p>
          <a:p>
            <a:pPr marL="34925">
              <a:lnSpc>
                <a:spcPct val="100000"/>
              </a:lnSpc>
              <a:spcBef>
                <a:spcPts val="265"/>
              </a:spcBef>
            </a:pPr>
            <a:r>
              <a:rPr dirty="0" sz="2300" spc="-430">
                <a:solidFill>
                  <a:srgbClr val="151513"/>
                </a:solidFill>
                <a:latin typeface="Arial"/>
                <a:cs typeface="Arial"/>
              </a:rPr>
              <a:t>BAPTISM</a:t>
            </a:r>
            <a:endParaRPr sz="2300">
              <a:latin typeface="Arial"/>
              <a:cs typeface="Arial"/>
            </a:endParaRPr>
          </a:p>
          <a:p>
            <a:pPr marL="31750">
              <a:lnSpc>
                <a:spcPts val="1920"/>
              </a:lnSpc>
              <a:spcBef>
                <a:spcPts val="65"/>
              </a:spcBef>
            </a:pPr>
            <a:r>
              <a:rPr dirty="0" sz="1550" spc="-215">
                <a:solidFill>
                  <a:srgbClr val="E27075"/>
                </a:solidFill>
                <a:latin typeface="Arial"/>
                <a:cs typeface="Arial"/>
              </a:rPr>
              <a:t>Mark</a:t>
            </a:r>
            <a:r>
              <a:rPr dirty="0" sz="1550" spc="-114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105">
                <a:solidFill>
                  <a:srgbClr val="E27075"/>
                </a:solidFill>
                <a:latin typeface="Times New Roman"/>
                <a:cs typeface="Times New Roman"/>
              </a:rPr>
              <a:t>16:16,</a:t>
            </a:r>
            <a:r>
              <a:rPr dirty="0" sz="1650" spc="9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550" spc="-175">
                <a:solidFill>
                  <a:srgbClr val="E27075"/>
                </a:solidFill>
                <a:latin typeface="Arial"/>
                <a:cs typeface="Arial"/>
              </a:rPr>
              <a:t>Acts</a:t>
            </a:r>
            <a:r>
              <a:rPr dirty="0" sz="1550" spc="-3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75">
                <a:solidFill>
                  <a:srgbClr val="E27075"/>
                </a:solidFill>
                <a:latin typeface="Times New Roman"/>
                <a:cs typeface="Times New Roman"/>
              </a:rPr>
              <a:t>2:38,</a:t>
            </a:r>
            <a:r>
              <a:rPr dirty="0" sz="1650" spc="-3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550" spc="-160">
                <a:solidFill>
                  <a:srgbClr val="E27075"/>
                </a:solidFill>
                <a:latin typeface="Arial"/>
                <a:cs typeface="Arial"/>
              </a:rPr>
              <a:t>Acts</a:t>
            </a:r>
            <a:r>
              <a:rPr dirty="0" sz="1550" spc="-15">
                <a:solidFill>
                  <a:srgbClr val="E27075"/>
                </a:solidFill>
                <a:latin typeface="Arial"/>
                <a:cs typeface="Arial"/>
              </a:rPr>
              <a:t> </a:t>
            </a:r>
            <a:r>
              <a:rPr dirty="0" sz="1650" spc="-90">
                <a:solidFill>
                  <a:srgbClr val="E27075"/>
                </a:solidFill>
                <a:latin typeface="Times New Roman"/>
                <a:cs typeface="Times New Roman"/>
              </a:rPr>
              <a:t>22:16,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2160"/>
              </a:lnSpc>
            </a:pPr>
            <a:r>
              <a:rPr dirty="0" sz="1650">
                <a:solidFill>
                  <a:srgbClr val="E27075"/>
                </a:solidFill>
                <a:latin typeface="Times New Roman"/>
                <a:cs typeface="Times New Roman"/>
              </a:rPr>
              <a:t>1</a:t>
            </a:r>
            <a:r>
              <a:rPr dirty="0" sz="1650" spc="-15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850" spc="-204">
                <a:solidFill>
                  <a:srgbClr val="E27075"/>
                </a:solidFill>
                <a:latin typeface="Times New Roman"/>
                <a:cs typeface="Times New Roman"/>
              </a:rPr>
              <a:t>Pet.</a:t>
            </a:r>
            <a:r>
              <a:rPr dirty="0" sz="1850" spc="-10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120">
                <a:solidFill>
                  <a:srgbClr val="E27075"/>
                </a:solidFill>
                <a:latin typeface="Times New Roman"/>
                <a:cs typeface="Times New Roman"/>
              </a:rPr>
              <a:t>3:21,</a:t>
            </a:r>
            <a:r>
              <a:rPr dirty="0" sz="1650" spc="7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245">
                <a:solidFill>
                  <a:srgbClr val="E27075"/>
                </a:solidFill>
                <a:latin typeface="Times New Roman"/>
                <a:cs typeface="Times New Roman"/>
              </a:rPr>
              <a:t>Rom.</a:t>
            </a:r>
            <a:r>
              <a:rPr dirty="0" sz="1650" spc="-2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40">
                <a:solidFill>
                  <a:srgbClr val="E27075"/>
                </a:solidFill>
                <a:latin typeface="Times New Roman"/>
                <a:cs typeface="Times New Roman"/>
              </a:rPr>
              <a:t>6:3-</a:t>
            </a:r>
            <a:r>
              <a:rPr dirty="0" sz="1650">
                <a:solidFill>
                  <a:srgbClr val="E27075"/>
                </a:solidFill>
                <a:latin typeface="Times New Roman"/>
                <a:cs typeface="Times New Roman"/>
              </a:rPr>
              <a:t>4,</a:t>
            </a:r>
            <a:r>
              <a:rPr dirty="0" sz="1650" spc="-1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800" spc="-220">
                <a:solidFill>
                  <a:srgbClr val="E27075"/>
                </a:solidFill>
                <a:latin typeface="Times New Roman"/>
                <a:cs typeface="Times New Roman"/>
              </a:rPr>
              <a:t>Gal.</a:t>
            </a:r>
            <a:r>
              <a:rPr dirty="0" sz="1800" spc="-6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1650" spc="-20">
                <a:solidFill>
                  <a:srgbClr val="E27075"/>
                </a:solidFill>
                <a:latin typeface="Times New Roman"/>
                <a:cs typeface="Times New Roman"/>
              </a:rPr>
              <a:t>3:27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207279" y="3158670"/>
            <a:ext cx="1323340" cy="672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3030">
              <a:lnSpc>
                <a:spcPct val="100000"/>
              </a:lnSpc>
              <a:spcBef>
                <a:spcPts val="105"/>
              </a:spcBef>
            </a:pPr>
            <a:r>
              <a:rPr dirty="0" sz="1250" spc="-175">
                <a:solidFill>
                  <a:srgbClr val="151513"/>
                </a:solidFill>
                <a:latin typeface="Arial"/>
                <a:cs typeface="Arial"/>
              </a:rPr>
              <a:t>HEAR=</a:t>
            </a:r>
            <a:r>
              <a:rPr dirty="0" sz="1250" spc="-55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250" spc="-210">
                <a:solidFill>
                  <a:srgbClr val="151513"/>
                </a:solidFill>
                <a:latin typeface="Arial"/>
                <a:cs typeface="Arial"/>
              </a:rPr>
              <a:t>ROM</a:t>
            </a:r>
            <a:r>
              <a:rPr dirty="0" sz="1250" spc="-210">
                <a:solidFill>
                  <a:srgbClr val="444444"/>
                </a:solidFill>
                <a:latin typeface="Arial"/>
                <a:cs typeface="Arial"/>
              </a:rPr>
              <a:t>.</a:t>
            </a:r>
            <a:r>
              <a:rPr dirty="0" sz="1250" spc="-45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z="1150" spc="-10">
                <a:solidFill>
                  <a:srgbClr val="151513"/>
                </a:solidFill>
                <a:latin typeface="Arial"/>
                <a:cs typeface="Arial"/>
              </a:rPr>
              <a:t>10:17</a:t>
            </a:r>
            <a:endParaRPr sz="1150">
              <a:latin typeface="Arial"/>
              <a:cs typeface="Arial"/>
            </a:endParaRPr>
          </a:p>
          <a:p>
            <a:pPr marL="66040">
              <a:lnSpc>
                <a:spcPct val="100000"/>
              </a:lnSpc>
              <a:spcBef>
                <a:spcPts val="15"/>
              </a:spcBef>
            </a:pPr>
            <a:r>
              <a:rPr dirty="0" sz="1250" spc="-235">
                <a:solidFill>
                  <a:srgbClr val="151513"/>
                </a:solidFill>
                <a:latin typeface="Arial"/>
                <a:cs typeface="Arial"/>
              </a:rPr>
              <a:t>BELIEVE</a:t>
            </a:r>
            <a:r>
              <a:rPr dirty="0" sz="1250" spc="75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450" spc="-225">
                <a:solidFill>
                  <a:srgbClr val="151513"/>
                </a:solidFill>
                <a:latin typeface="Times New Roman"/>
                <a:cs typeface="Times New Roman"/>
              </a:rPr>
              <a:t>=</a:t>
            </a:r>
            <a:r>
              <a:rPr dirty="0" sz="1450" spc="-114">
                <a:solidFill>
                  <a:srgbClr val="151513"/>
                </a:solidFill>
                <a:latin typeface="Times New Roman"/>
                <a:cs typeface="Times New Roman"/>
              </a:rPr>
              <a:t> </a:t>
            </a:r>
            <a:r>
              <a:rPr dirty="0" sz="1250" spc="-250">
                <a:solidFill>
                  <a:srgbClr val="151513"/>
                </a:solidFill>
                <a:latin typeface="Arial"/>
                <a:cs typeface="Arial"/>
              </a:rPr>
              <a:t>JOHN</a:t>
            </a:r>
            <a:r>
              <a:rPr dirty="0" sz="1250" spc="-60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250" spc="-45">
                <a:solidFill>
                  <a:srgbClr val="151513"/>
                </a:solidFill>
                <a:latin typeface="Arial"/>
                <a:cs typeface="Arial"/>
              </a:rPr>
              <a:t>8:24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50" spc="-270">
                <a:solidFill>
                  <a:srgbClr val="151513"/>
                </a:solidFill>
                <a:latin typeface="Arial"/>
                <a:cs typeface="Arial"/>
              </a:rPr>
              <a:t>REPENT</a:t>
            </a:r>
            <a:r>
              <a:rPr dirty="0" sz="1250" spc="-10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51513"/>
                </a:solidFill>
                <a:latin typeface="Arial"/>
                <a:cs typeface="Arial"/>
              </a:rPr>
              <a:t>=</a:t>
            </a:r>
            <a:r>
              <a:rPr dirty="0" sz="1000" spc="95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250" spc="-265">
                <a:solidFill>
                  <a:srgbClr val="151513"/>
                </a:solidFill>
                <a:latin typeface="Arial"/>
                <a:cs typeface="Arial"/>
              </a:rPr>
              <a:t>ACTS</a:t>
            </a:r>
            <a:r>
              <a:rPr dirty="0" sz="1250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150" spc="-10">
                <a:solidFill>
                  <a:srgbClr val="151513"/>
                </a:solidFill>
                <a:latin typeface="Arial"/>
                <a:cs typeface="Arial"/>
              </a:rPr>
              <a:t>17:30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092914" y="1912138"/>
            <a:ext cx="1812289" cy="1904364"/>
          </a:xfrm>
          <a:prstGeom prst="rect">
            <a:avLst/>
          </a:prstGeom>
        </p:spPr>
        <p:txBody>
          <a:bodyPr wrap="square" lIns="0" tIns="147955" rIns="0" bIns="0" rtlCol="0" vert="horz">
            <a:spAutoFit/>
          </a:bodyPr>
          <a:lstStyle/>
          <a:p>
            <a:pPr marL="645160">
              <a:lnSpc>
                <a:spcPct val="100000"/>
              </a:lnSpc>
              <a:spcBef>
                <a:spcPts val="1165"/>
              </a:spcBef>
            </a:pPr>
            <a:r>
              <a:rPr dirty="0" sz="2500" spc="-465">
                <a:solidFill>
                  <a:srgbClr val="4FB6D6"/>
                </a:solidFill>
                <a:latin typeface="Arial"/>
                <a:cs typeface="Arial"/>
              </a:rPr>
              <a:t>John</a:t>
            </a:r>
            <a:r>
              <a:rPr dirty="0" sz="2500" spc="-254">
                <a:solidFill>
                  <a:srgbClr val="4FB6D6"/>
                </a:solidFill>
                <a:latin typeface="Arial"/>
                <a:cs typeface="Arial"/>
              </a:rPr>
              <a:t> </a:t>
            </a:r>
            <a:r>
              <a:rPr dirty="0" sz="2250" spc="-155">
                <a:solidFill>
                  <a:srgbClr val="4FB6D6"/>
                </a:solidFill>
                <a:latin typeface="Times New Roman"/>
                <a:cs typeface="Times New Roman"/>
              </a:rPr>
              <a:t>10:1-</a:t>
            </a:r>
            <a:r>
              <a:rPr dirty="0" sz="2250" spc="-90">
                <a:solidFill>
                  <a:srgbClr val="4FB6D6"/>
                </a:solidFill>
                <a:latin typeface="Times New Roman"/>
                <a:cs typeface="Times New Roman"/>
              </a:rPr>
              <a:t>S</a:t>
            </a:r>
            <a:endParaRPr sz="2250">
              <a:latin typeface="Times New Roman"/>
              <a:cs typeface="Times New Roman"/>
            </a:endParaRPr>
          </a:p>
          <a:p>
            <a:pPr marL="519430">
              <a:lnSpc>
                <a:spcPct val="100000"/>
              </a:lnSpc>
              <a:spcBef>
                <a:spcPts val="1025"/>
              </a:spcBef>
            </a:pPr>
            <a:r>
              <a:rPr dirty="0" sz="2400" spc="-240">
                <a:solidFill>
                  <a:srgbClr val="69876E"/>
                </a:solidFill>
                <a:latin typeface="Times New Roman"/>
                <a:cs typeface="Times New Roman"/>
              </a:rPr>
              <a:t>Matt.</a:t>
            </a:r>
            <a:r>
              <a:rPr dirty="0" sz="2400" spc="-105">
                <a:solidFill>
                  <a:srgbClr val="69876E"/>
                </a:solidFill>
                <a:latin typeface="Times New Roman"/>
                <a:cs typeface="Times New Roman"/>
              </a:rPr>
              <a:t> </a:t>
            </a:r>
            <a:r>
              <a:rPr dirty="0" sz="2150" spc="-20">
                <a:solidFill>
                  <a:srgbClr val="69876E"/>
                </a:solidFill>
                <a:latin typeface="Times New Roman"/>
                <a:cs typeface="Times New Roman"/>
              </a:rPr>
              <a:t>7:21</a:t>
            </a:r>
            <a:endParaRPr sz="2150">
              <a:latin typeface="Times New Roman"/>
              <a:cs typeface="Times New Roman"/>
            </a:endParaRPr>
          </a:p>
          <a:p>
            <a:pPr marL="237490">
              <a:lnSpc>
                <a:spcPct val="100000"/>
              </a:lnSpc>
              <a:spcBef>
                <a:spcPts val="535"/>
              </a:spcBef>
            </a:pPr>
            <a:r>
              <a:rPr dirty="0" sz="2300" spc="-415">
                <a:solidFill>
                  <a:srgbClr val="66708E"/>
                </a:solidFill>
                <a:latin typeface="Arial"/>
                <a:cs typeface="Arial"/>
              </a:rPr>
              <a:t>Luke</a:t>
            </a:r>
            <a:r>
              <a:rPr dirty="0" sz="2300" spc="-5">
                <a:solidFill>
                  <a:srgbClr val="66708E"/>
                </a:solidFill>
                <a:latin typeface="Arial"/>
                <a:cs typeface="Arial"/>
              </a:rPr>
              <a:t> </a:t>
            </a:r>
            <a:r>
              <a:rPr dirty="0" sz="2250" spc="-20">
                <a:solidFill>
                  <a:srgbClr val="66708E"/>
                </a:solidFill>
                <a:latin typeface="Times New Roman"/>
                <a:cs typeface="Times New Roman"/>
              </a:rPr>
              <a:t>6:46</a:t>
            </a: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2150">
                <a:solidFill>
                  <a:srgbClr val="62505B"/>
                </a:solidFill>
                <a:latin typeface="Times New Roman"/>
                <a:cs typeface="Times New Roman"/>
              </a:rPr>
              <a:t>2</a:t>
            </a:r>
            <a:r>
              <a:rPr dirty="0" sz="2150" spc="-100">
                <a:solidFill>
                  <a:srgbClr val="62505B"/>
                </a:solidFill>
                <a:latin typeface="Times New Roman"/>
                <a:cs typeface="Times New Roman"/>
              </a:rPr>
              <a:t> </a:t>
            </a:r>
            <a:r>
              <a:rPr dirty="0" sz="2400" spc="-360">
                <a:solidFill>
                  <a:srgbClr val="62505B"/>
                </a:solidFill>
                <a:latin typeface="Times New Roman"/>
                <a:cs typeface="Times New Roman"/>
              </a:rPr>
              <a:t>Tim.</a:t>
            </a:r>
            <a:r>
              <a:rPr dirty="0" sz="2400" spc="35">
                <a:solidFill>
                  <a:srgbClr val="62505B"/>
                </a:solidFill>
                <a:latin typeface="Times New Roman"/>
                <a:cs typeface="Times New Roman"/>
              </a:rPr>
              <a:t> </a:t>
            </a:r>
            <a:r>
              <a:rPr dirty="0" sz="2150" spc="-25">
                <a:solidFill>
                  <a:srgbClr val="62505B"/>
                </a:solidFill>
                <a:latin typeface="Times New Roman"/>
                <a:cs typeface="Times New Roman"/>
              </a:rPr>
              <a:t>2:S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136348" y="1002696"/>
            <a:ext cx="1331595" cy="199453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273685" marR="205740" indent="-2540">
              <a:lnSpc>
                <a:spcPct val="96100"/>
              </a:lnSpc>
              <a:spcBef>
                <a:spcPts val="200"/>
              </a:spcBef>
            </a:pPr>
            <a:r>
              <a:rPr dirty="0" sz="1950" spc="-380">
                <a:solidFill>
                  <a:srgbClr val="151513"/>
                </a:solidFill>
                <a:latin typeface="Arial"/>
                <a:cs typeface="Arial"/>
              </a:rPr>
              <a:t>HEAR</a:t>
            </a:r>
            <a:r>
              <a:rPr dirty="0" sz="1950" spc="-320">
                <a:solidFill>
                  <a:srgbClr val="151513"/>
                </a:solidFill>
                <a:latin typeface="Arial"/>
                <a:cs typeface="Arial"/>
              </a:rPr>
              <a:t> BELIEVE </a:t>
            </a:r>
            <a:r>
              <a:rPr dirty="0" sz="1950" spc="-400">
                <a:solidFill>
                  <a:srgbClr val="151513"/>
                </a:solidFill>
                <a:latin typeface="Arial"/>
                <a:cs typeface="Arial"/>
              </a:rPr>
              <a:t>REPENT</a:t>
            </a:r>
            <a:r>
              <a:rPr dirty="0" sz="1950" spc="500">
                <a:solidFill>
                  <a:srgbClr val="151513"/>
                </a:solidFill>
                <a:latin typeface="Arial"/>
                <a:cs typeface="Arial"/>
              </a:rPr>
              <a:t> </a:t>
            </a:r>
            <a:r>
              <a:rPr dirty="0" sz="1950" spc="-420">
                <a:solidFill>
                  <a:srgbClr val="151513"/>
                </a:solidFill>
                <a:latin typeface="Arial"/>
                <a:cs typeface="Arial"/>
              </a:rPr>
              <a:t>CONFESS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ts val="2440"/>
              </a:lnSpc>
              <a:tabLst>
                <a:tab pos="273685" algn="l"/>
              </a:tabLst>
            </a:pPr>
            <a:r>
              <a:rPr dirty="0" u="heavy" sz="2150" spc="-415">
                <a:solidFill>
                  <a:srgbClr val="151513"/>
                </a:solidFill>
                <a:uFill>
                  <a:solidFill>
                    <a:srgbClr val="151513"/>
                  </a:solidFill>
                </a:uFill>
                <a:latin typeface="Times New Roman"/>
                <a:cs typeface="Times New Roman"/>
              </a:rPr>
              <a:t>+</a:t>
            </a:r>
            <a:r>
              <a:rPr dirty="0" sz="2150">
                <a:solidFill>
                  <a:srgbClr val="151513"/>
                </a:solidFill>
                <a:latin typeface="Times New Roman"/>
                <a:cs typeface="Times New Roman"/>
              </a:rPr>
              <a:t>	</a:t>
            </a:r>
            <a:r>
              <a:rPr dirty="0" u="heavy" sz="1950" spc="-305">
                <a:solidFill>
                  <a:srgbClr val="151513"/>
                </a:solidFill>
                <a:uFill>
                  <a:solidFill>
                    <a:srgbClr val="151513"/>
                  </a:solidFill>
                </a:uFill>
                <a:latin typeface="Arial"/>
                <a:cs typeface="Arial"/>
              </a:rPr>
              <a:t>BAPTISM</a:t>
            </a:r>
            <a:endParaRPr sz="195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1620"/>
              </a:spcBef>
              <a:tabLst>
                <a:tab pos="1165225" algn="l"/>
              </a:tabLst>
            </a:pPr>
            <a:r>
              <a:rPr dirty="0" sz="1950" spc="1755" b="1">
                <a:solidFill>
                  <a:srgbClr val="151513"/>
                </a:solidFill>
                <a:latin typeface="Times New Roman"/>
                <a:cs typeface="Times New Roman"/>
              </a:rPr>
              <a:t>CH</a:t>
            </a:r>
            <a:r>
              <a:rPr dirty="0" sz="1950" b="1">
                <a:solidFill>
                  <a:srgbClr val="151513"/>
                </a:solidFill>
                <a:latin typeface="Times New Roman"/>
                <a:cs typeface="Times New Roman"/>
              </a:rPr>
              <a:t>	</a:t>
            </a:r>
            <a:r>
              <a:rPr dirty="0" sz="1950" spc="610" b="1">
                <a:solidFill>
                  <a:srgbClr val="151513"/>
                </a:solidFill>
                <a:latin typeface="Times New Roman"/>
                <a:cs typeface="Times New Roman"/>
              </a:rPr>
              <a:t>/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922469" y="2644715"/>
            <a:ext cx="787400" cy="8458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68630" algn="l"/>
              </a:tabLst>
            </a:pPr>
            <a:r>
              <a:rPr dirty="0" sz="1550" spc="305">
                <a:solidFill>
                  <a:srgbClr val="676767"/>
                </a:solidFill>
                <a:latin typeface="Arial"/>
                <a:cs typeface="Arial"/>
              </a:rPr>
              <a:t>'</a:t>
            </a:r>
            <a:r>
              <a:rPr dirty="0" sz="1550">
                <a:solidFill>
                  <a:srgbClr val="676767"/>
                </a:solidFill>
                <a:latin typeface="Arial"/>
                <a:cs typeface="Arial"/>
              </a:rPr>
              <a:t>	</a:t>
            </a:r>
            <a:r>
              <a:rPr dirty="0" sz="5350" spc="145">
                <a:solidFill>
                  <a:srgbClr val="151513"/>
                </a:solidFill>
                <a:latin typeface="Times New Roman"/>
                <a:cs typeface="Times New Roman"/>
              </a:rPr>
              <a:t>"</a:t>
            </a:r>
            <a:endParaRPr sz="53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250880" y="4028144"/>
            <a:ext cx="1132205" cy="3937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250" spc="65">
                <a:solidFill>
                  <a:srgbClr val="E27075"/>
                </a:solidFill>
                <a:latin typeface="Times New Roman"/>
                <a:cs typeface="Times New Roman"/>
              </a:rPr>
              <a:t>2</a:t>
            </a:r>
            <a:r>
              <a:rPr dirty="0" sz="2250" spc="-22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2400" spc="-360">
                <a:solidFill>
                  <a:srgbClr val="E27075"/>
                </a:solidFill>
                <a:latin typeface="Times New Roman"/>
                <a:cs typeface="Times New Roman"/>
              </a:rPr>
              <a:t>Tim.</a:t>
            </a:r>
            <a:r>
              <a:rPr dirty="0" sz="2400" spc="1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2250" spc="-140">
                <a:solidFill>
                  <a:srgbClr val="E27075"/>
                </a:solidFill>
                <a:latin typeface="Times New Roman"/>
                <a:cs typeface="Times New Roman"/>
              </a:rPr>
              <a:t>2:10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485088" y="4273694"/>
            <a:ext cx="3042285" cy="6159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9770" algn="l"/>
              </a:tabLst>
            </a:pPr>
            <a:r>
              <a:rPr dirty="0" sz="3850" spc="-520">
                <a:solidFill>
                  <a:srgbClr val="151513"/>
                </a:solidFill>
                <a:latin typeface="Arial"/>
                <a:cs typeface="Arial"/>
              </a:rPr>
              <a:t>·rj</a:t>
            </a:r>
            <a:r>
              <a:rPr dirty="0" sz="1150" spc="-520">
                <a:solidFill>
                  <a:srgbClr val="151513"/>
                </a:solidFill>
                <a:latin typeface="Times New Roman"/>
                <a:cs typeface="Times New Roman"/>
              </a:rPr>
              <a:t>I</a:t>
            </a:r>
            <a:r>
              <a:rPr dirty="0" sz="1150">
                <a:solidFill>
                  <a:srgbClr val="151513"/>
                </a:solidFill>
                <a:latin typeface="Times New Roman"/>
                <a:cs typeface="Times New Roman"/>
              </a:rPr>
              <a:t>	</a:t>
            </a:r>
            <a:r>
              <a:rPr dirty="0" sz="3850" spc="-45">
                <a:solidFill>
                  <a:srgbClr val="462613"/>
                </a:solidFill>
                <a:latin typeface="Arial"/>
                <a:cs typeface="Arial"/>
              </a:rPr>
              <a:t>\</a:t>
            </a:r>
            <a:r>
              <a:rPr dirty="0" sz="1350" spc="-45">
                <a:solidFill>
                  <a:srgbClr val="151513"/>
                </a:solidFill>
                <a:latin typeface="Times New Roman"/>
                <a:cs typeface="Times New Roman"/>
              </a:rPr>
              <a:t>I</a:t>
            </a:r>
            <a:r>
              <a:rPr dirty="0" sz="1350" spc="295">
                <a:solidFill>
                  <a:srgbClr val="151513"/>
                </a:solidFill>
                <a:latin typeface="Times New Roman"/>
                <a:cs typeface="Times New Roman"/>
              </a:rPr>
              <a:t> </a:t>
            </a:r>
            <a:r>
              <a:rPr dirty="0" sz="2400" spc="-390">
                <a:solidFill>
                  <a:srgbClr val="151513"/>
                </a:solidFill>
                <a:latin typeface="Times New Roman"/>
                <a:cs typeface="Times New Roman"/>
              </a:rPr>
              <a:t>Be</a:t>
            </a:r>
            <a:r>
              <a:rPr dirty="0" sz="2400" spc="-120">
                <a:solidFill>
                  <a:srgbClr val="151513"/>
                </a:solidFill>
                <a:latin typeface="Times New Roman"/>
                <a:cs typeface="Times New Roman"/>
              </a:rPr>
              <a:t> </a:t>
            </a:r>
            <a:r>
              <a:rPr dirty="0" sz="2400" spc="-200">
                <a:solidFill>
                  <a:srgbClr val="151513"/>
                </a:solidFill>
                <a:latin typeface="Times New Roman"/>
                <a:cs typeface="Times New Roman"/>
              </a:rPr>
              <a:t>faithful</a:t>
            </a:r>
            <a:r>
              <a:rPr dirty="0" sz="2400" spc="75">
                <a:solidFill>
                  <a:srgbClr val="151513"/>
                </a:solidFill>
                <a:latin typeface="Times New Roman"/>
                <a:cs typeface="Times New Roman"/>
              </a:rPr>
              <a:t> </a:t>
            </a:r>
            <a:r>
              <a:rPr dirty="0" sz="2400" spc="-295">
                <a:solidFill>
                  <a:srgbClr val="151513"/>
                </a:solidFill>
                <a:latin typeface="Times New Roman"/>
                <a:cs typeface="Times New Roman"/>
              </a:rPr>
              <a:t>unt</a:t>
            </a:r>
            <a:r>
              <a:rPr dirty="0" sz="2400" spc="-295">
                <a:solidFill>
                  <a:srgbClr val="E27075"/>
                </a:solidFill>
                <a:latin typeface="Times New Roman"/>
                <a:cs typeface="Times New Roman"/>
              </a:rPr>
              <a:t>_</a:t>
            </a:r>
            <a:r>
              <a:rPr dirty="0" sz="2400" spc="-295">
                <a:solidFill>
                  <a:srgbClr val="151513"/>
                </a:solidFill>
                <a:latin typeface="Times New Roman"/>
                <a:cs typeface="Times New Roman"/>
              </a:rPr>
              <a:t>ildeath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718779" y="4720833"/>
            <a:ext cx="3056890" cy="4622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850" spc="-420" i="1">
                <a:solidFill>
                  <a:srgbClr val="151513"/>
                </a:solidFill>
                <a:latin typeface="Verdana"/>
                <a:cs typeface="Verdana"/>
              </a:rPr>
              <a:t>I</a:t>
            </a:r>
            <a:r>
              <a:rPr dirty="0" sz="2850" spc="-200" i="1">
                <a:solidFill>
                  <a:srgbClr val="151513"/>
                </a:solidFill>
                <a:latin typeface="Verdana"/>
                <a:cs typeface="Verdana"/>
              </a:rPr>
              <a:t> </a:t>
            </a:r>
            <a:r>
              <a:rPr dirty="0" sz="2850" spc="-1639" i="1">
                <a:solidFill>
                  <a:srgbClr val="5B3B28"/>
                </a:solidFill>
                <a:latin typeface="Verdana"/>
                <a:cs typeface="Verdana"/>
              </a:rPr>
              <a:t>���</a:t>
            </a:r>
            <a:r>
              <a:rPr dirty="0" sz="2850" spc="-90" i="1">
                <a:solidFill>
                  <a:srgbClr val="5B3B28"/>
                </a:solidFill>
                <a:latin typeface="Verdana"/>
                <a:cs typeface="Verdana"/>
              </a:rPr>
              <a:t> </a:t>
            </a:r>
            <a:r>
              <a:rPr dirty="0" sz="2550" spc="-405">
                <a:solidFill>
                  <a:srgbClr val="E27075"/>
                </a:solidFill>
                <a:latin typeface="Times New Roman"/>
                <a:cs typeface="Times New Roman"/>
              </a:rPr>
              <a:t>Rev.</a:t>
            </a:r>
            <a:r>
              <a:rPr dirty="0" sz="2550" spc="-7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2250" spc="-110">
                <a:solidFill>
                  <a:srgbClr val="E27075"/>
                </a:solidFill>
                <a:latin typeface="Times New Roman"/>
                <a:cs typeface="Times New Roman"/>
              </a:rPr>
              <a:t>2:10,</a:t>
            </a:r>
            <a:r>
              <a:rPr dirty="0" sz="2250" spc="3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2250" spc="-30">
                <a:solidFill>
                  <a:srgbClr val="E27075"/>
                </a:solidFill>
                <a:latin typeface="Times New Roman"/>
                <a:cs typeface="Times New Roman"/>
              </a:rPr>
              <a:t>2</a:t>
            </a:r>
            <a:r>
              <a:rPr dirty="0" sz="2250" spc="-180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2550" spc="-445">
                <a:solidFill>
                  <a:srgbClr val="E27075"/>
                </a:solidFill>
                <a:latin typeface="Times New Roman"/>
                <a:cs typeface="Times New Roman"/>
              </a:rPr>
              <a:t>Tim.</a:t>
            </a:r>
            <a:r>
              <a:rPr dirty="0" sz="2550" spc="-25">
                <a:solidFill>
                  <a:srgbClr val="E27075"/>
                </a:solidFill>
                <a:latin typeface="Times New Roman"/>
                <a:cs typeface="Times New Roman"/>
              </a:rPr>
              <a:t> </a:t>
            </a:r>
            <a:r>
              <a:rPr dirty="0" sz="2250" spc="-25">
                <a:solidFill>
                  <a:srgbClr val="E27075"/>
                </a:solidFill>
                <a:latin typeface="Times New Roman"/>
                <a:cs typeface="Times New Roman"/>
              </a:rPr>
              <a:t>4:6-</a:t>
            </a:r>
            <a:r>
              <a:rPr dirty="0" sz="2250" spc="-50">
                <a:solidFill>
                  <a:srgbClr val="E27075"/>
                </a:solidFill>
                <a:latin typeface="Times New Roman"/>
                <a:cs typeface="Times New Roman"/>
              </a:rPr>
              <a:t>8</a:t>
            </a:r>
            <a:endParaRPr sz="2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2742" y="715228"/>
            <a:ext cx="7889875" cy="28689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56565" marR="62865" indent="-445134">
              <a:lnSpc>
                <a:spcPct val="100000"/>
              </a:lnSpc>
              <a:spcBef>
                <a:spcPts val="95"/>
              </a:spcBef>
              <a:buClr>
                <a:srgbClr val="1F2628"/>
              </a:buClr>
              <a:buFont typeface="Arial Black"/>
              <a:buAutoNum type="arabicPeriod"/>
              <a:tabLst>
                <a:tab pos="456565" algn="l"/>
              </a:tabLst>
            </a:pPr>
            <a:r>
              <a:rPr dirty="0" sz="3400" spc="-200">
                <a:solidFill>
                  <a:srgbClr val="1F2628"/>
                </a:solidFill>
                <a:latin typeface="Arial Black"/>
                <a:cs typeface="Arial Black"/>
              </a:rPr>
              <a:t>Distractions</a:t>
            </a:r>
            <a:r>
              <a:rPr dirty="0" sz="3400" spc="-22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55">
                <a:solidFill>
                  <a:srgbClr val="1F2628"/>
                </a:solidFill>
                <a:latin typeface="Arial Black"/>
                <a:cs typeface="Arial Black"/>
              </a:rPr>
              <a:t>-</a:t>
            </a:r>
            <a:r>
              <a:rPr dirty="0" sz="3400" spc="-22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235">
                <a:solidFill>
                  <a:srgbClr val="1F2628"/>
                </a:solidFill>
                <a:latin typeface="Arial Black"/>
                <a:cs typeface="Arial Black"/>
              </a:rPr>
              <a:t>Focusing</a:t>
            </a:r>
            <a:r>
              <a:rPr dirty="0" sz="3400" spc="-22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65">
                <a:solidFill>
                  <a:srgbClr val="1F2628"/>
                </a:solidFill>
                <a:latin typeface="Arial Black"/>
                <a:cs typeface="Arial Black"/>
              </a:rPr>
              <a:t>Our</a:t>
            </a:r>
            <a:r>
              <a:rPr dirty="0" sz="3400" spc="-229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150">
                <a:solidFill>
                  <a:srgbClr val="1F2628"/>
                </a:solidFill>
                <a:latin typeface="Arial Black"/>
                <a:cs typeface="Arial Black"/>
              </a:rPr>
              <a:t>Hearts </a:t>
            </a:r>
            <a:r>
              <a:rPr dirty="0" sz="3400" spc="-140">
                <a:solidFill>
                  <a:srgbClr val="1F2628"/>
                </a:solidFill>
                <a:latin typeface="Arial Black"/>
                <a:cs typeface="Arial Black"/>
              </a:rPr>
              <a:t>and</a:t>
            </a:r>
            <a:r>
              <a:rPr dirty="0" sz="3400" spc="-229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10">
                <a:solidFill>
                  <a:srgbClr val="1F2628"/>
                </a:solidFill>
                <a:latin typeface="Arial Black"/>
                <a:cs typeface="Arial Black"/>
              </a:rPr>
              <a:t>Minds:</a:t>
            </a:r>
            <a:endParaRPr sz="3400">
              <a:latin typeface="Arial Black"/>
              <a:cs typeface="Arial Black"/>
            </a:endParaRPr>
          </a:p>
          <a:p>
            <a:pPr lvl="1" marL="913765" marR="5080" indent="-444500">
              <a:lnSpc>
                <a:spcPct val="100000"/>
              </a:lnSpc>
              <a:spcBef>
                <a:spcPts val="1000"/>
              </a:spcBef>
              <a:buAutoNum type="alphaUcPeriod"/>
              <a:tabLst>
                <a:tab pos="913765" algn="l"/>
              </a:tabLst>
            </a:pPr>
            <a:r>
              <a:rPr dirty="0" sz="3400" spc="85">
                <a:solidFill>
                  <a:srgbClr val="1F2628"/>
                </a:solidFill>
                <a:latin typeface="Arial"/>
                <a:cs typeface="Arial"/>
              </a:rPr>
              <a:t>Acknowledge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60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45">
                <a:solidFill>
                  <a:srgbClr val="1F2628"/>
                </a:solidFill>
                <a:latin typeface="Arial"/>
                <a:cs typeface="Arial"/>
              </a:rPr>
              <a:t>pervasiveness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0">
                <a:solidFill>
                  <a:srgbClr val="1F2628"/>
                </a:solidFill>
                <a:latin typeface="Arial"/>
                <a:cs typeface="Arial"/>
              </a:rPr>
              <a:t>of </a:t>
            </a:r>
            <a:r>
              <a:rPr dirty="0" sz="3400" spc="105">
                <a:solidFill>
                  <a:srgbClr val="1F2628"/>
                </a:solidFill>
                <a:latin typeface="Arial"/>
                <a:cs typeface="Arial"/>
              </a:rPr>
              <a:t>distractions</a:t>
            </a:r>
            <a:r>
              <a:rPr dirty="0" sz="34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4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0">
                <a:solidFill>
                  <a:srgbClr val="1F2628"/>
                </a:solidFill>
                <a:latin typeface="Arial"/>
                <a:cs typeface="Arial"/>
              </a:rPr>
              <a:t>daily</a:t>
            </a:r>
            <a:r>
              <a:rPr dirty="0" sz="34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70">
                <a:solidFill>
                  <a:srgbClr val="1F2628"/>
                </a:solidFill>
                <a:latin typeface="Arial"/>
                <a:cs typeface="Arial"/>
              </a:rPr>
              <a:t>life.</a:t>
            </a:r>
            <a:endParaRPr sz="3400">
              <a:latin typeface="Arial"/>
              <a:cs typeface="Arial"/>
            </a:endParaRPr>
          </a:p>
          <a:p>
            <a:pPr lvl="1" marL="913765" indent="-443865">
              <a:lnSpc>
                <a:spcPct val="100000"/>
              </a:lnSpc>
              <a:spcBef>
                <a:spcPts val="990"/>
              </a:spcBef>
              <a:buAutoNum type="alphaUcPeriod"/>
              <a:tabLst>
                <a:tab pos="913765" algn="l"/>
              </a:tabLst>
            </a:pPr>
            <a:r>
              <a:rPr dirty="0" sz="3400" spc="80">
                <a:solidFill>
                  <a:srgbClr val="1F2628"/>
                </a:solidFill>
                <a:latin typeface="Arial"/>
                <a:cs typeface="Arial"/>
              </a:rPr>
              <a:t>Eliminate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30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85">
                <a:solidFill>
                  <a:srgbClr val="1F2628"/>
                </a:solidFill>
                <a:latin typeface="Arial"/>
                <a:cs typeface="Arial"/>
              </a:rPr>
              <a:t>Prioritize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-355" y="5045407"/>
            <a:ext cx="9144000" cy="97790"/>
          </a:xfrm>
          <a:custGeom>
            <a:avLst/>
            <a:gdLst/>
            <a:ahLst/>
            <a:cxnLst/>
            <a:rect l="l" t="t" r="r" b="b"/>
            <a:pathLst>
              <a:path w="9144000" h="97789">
                <a:moveTo>
                  <a:pt x="9143631" y="0"/>
                </a:moveTo>
                <a:lnTo>
                  <a:pt x="0" y="0"/>
                </a:lnTo>
                <a:lnTo>
                  <a:pt x="0" y="97548"/>
                </a:lnTo>
                <a:lnTo>
                  <a:pt x="4572000" y="97548"/>
                </a:lnTo>
                <a:lnTo>
                  <a:pt x="9143631" y="97548"/>
                </a:lnTo>
                <a:lnTo>
                  <a:pt x="9143631" y="0"/>
                </a:lnTo>
                <a:close/>
              </a:path>
            </a:pathLst>
          </a:custGeom>
          <a:solidFill>
            <a:srgbClr val="62D1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2742" y="1210591"/>
            <a:ext cx="7806690" cy="1060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56565" marR="5080" indent="-444500">
              <a:lnSpc>
                <a:spcPct val="100000"/>
              </a:lnSpc>
              <a:spcBef>
                <a:spcPts val="95"/>
              </a:spcBef>
            </a:pPr>
            <a:r>
              <a:rPr dirty="0" sz="3400" spc="-260">
                <a:solidFill>
                  <a:srgbClr val="1F2628"/>
                </a:solidFill>
                <a:latin typeface="Arial Black"/>
                <a:cs typeface="Arial Black"/>
              </a:rPr>
              <a:t>2.</a:t>
            </a:r>
            <a:r>
              <a:rPr dirty="0" sz="3400" spc="-53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370">
                <a:solidFill>
                  <a:srgbClr val="1F2628"/>
                </a:solidFill>
                <a:latin typeface="Arial Black"/>
                <a:cs typeface="Arial Black"/>
              </a:rPr>
              <a:t>Excuses</a:t>
            </a:r>
            <a:r>
              <a:rPr dirty="0" sz="3400" spc="-22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55">
                <a:solidFill>
                  <a:srgbClr val="1F2628"/>
                </a:solidFill>
                <a:latin typeface="Arial Black"/>
                <a:cs typeface="Arial Black"/>
              </a:rPr>
              <a:t>-</a:t>
            </a:r>
            <a:r>
              <a:rPr dirty="0" sz="3400" spc="-22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245">
                <a:solidFill>
                  <a:srgbClr val="1F2628"/>
                </a:solidFill>
                <a:latin typeface="Arial Black"/>
                <a:cs typeface="Arial Black"/>
              </a:rPr>
              <a:t>Taking</a:t>
            </a:r>
            <a:r>
              <a:rPr dirty="0" sz="3400" spc="-23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190">
                <a:solidFill>
                  <a:srgbClr val="1F2628"/>
                </a:solidFill>
                <a:latin typeface="Arial Black"/>
                <a:cs typeface="Arial Black"/>
              </a:rPr>
              <a:t>Responsibility</a:t>
            </a:r>
            <a:r>
              <a:rPr dirty="0" sz="3400" spc="-225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25">
                <a:solidFill>
                  <a:srgbClr val="1F2628"/>
                </a:solidFill>
                <a:latin typeface="Arial Black"/>
                <a:cs typeface="Arial Black"/>
              </a:rPr>
              <a:t>for </a:t>
            </a:r>
            <a:r>
              <a:rPr dirty="0" sz="3400" spc="-65">
                <a:solidFill>
                  <a:srgbClr val="1F2628"/>
                </a:solidFill>
                <a:latin typeface="Arial Black"/>
                <a:cs typeface="Arial Black"/>
              </a:rPr>
              <a:t>Our</a:t>
            </a:r>
            <a:r>
              <a:rPr dirty="0" sz="3400" spc="-24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105">
                <a:solidFill>
                  <a:srgbClr val="1F2628"/>
                </a:solidFill>
                <a:latin typeface="Arial Black"/>
                <a:cs typeface="Arial Black"/>
              </a:rPr>
              <a:t>Actions:</a:t>
            </a:r>
            <a:endParaRPr sz="3400">
              <a:latin typeface="Arial Black"/>
              <a:cs typeface="Arial Black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59942" y="2372666"/>
            <a:ext cx="7054850" cy="106045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456565" marR="5080" indent="-444500">
              <a:lnSpc>
                <a:spcPts val="4070"/>
              </a:lnSpc>
              <a:spcBef>
                <a:spcPts val="204"/>
              </a:spcBef>
            </a:pPr>
            <a:r>
              <a:rPr dirty="0" sz="3400" spc="-90">
                <a:solidFill>
                  <a:srgbClr val="1F2628"/>
                </a:solidFill>
                <a:latin typeface="Arial"/>
                <a:cs typeface="Arial"/>
              </a:rPr>
              <a:t>A.</a:t>
            </a:r>
            <a:r>
              <a:rPr dirty="0" sz="3400" spc="-509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Recognize</a:t>
            </a:r>
            <a:r>
              <a:rPr dirty="0" sz="34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4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00">
                <a:solidFill>
                  <a:srgbClr val="1F2628"/>
                </a:solidFill>
                <a:latin typeface="Arial"/>
                <a:cs typeface="Arial"/>
              </a:rPr>
              <a:t>tendency</a:t>
            </a:r>
            <a:r>
              <a:rPr dirty="0" sz="34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210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400" spc="-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0">
                <a:solidFill>
                  <a:srgbClr val="1F2628"/>
                </a:solidFill>
                <a:latin typeface="Arial"/>
                <a:cs typeface="Arial"/>
              </a:rPr>
              <a:t>make </a:t>
            </a: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excuses</a:t>
            </a:r>
            <a:r>
              <a:rPr dirty="0" sz="34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204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400" spc="-7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90">
                <a:solidFill>
                  <a:srgbClr val="1F2628"/>
                </a:solidFill>
                <a:latin typeface="Arial"/>
                <a:cs typeface="Arial"/>
              </a:rPr>
              <a:t>avoid</a:t>
            </a:r>
            <a:r>
              <a:rPr dirty="0" sz="34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30">
                <a:solidFill>
                  <a:srgbClr val="1F2628"/>
                </a:solidFill>
                <a:latin typeface="Arial"/>
                <a:cs typeface="Arial"/>
              </a:rPr>
              <a:t>spiritual</a:t>
            </a:r>
            <a:r>
              <a:rPr dirty="0" sz="3400" spc="-7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85">
                <a:solidFill>
                  <a:srgbClr val="1F2628"/>
                </a:solidFill>
                <a:latin typeface="Arial"/>
                <a:cs typeface="Arial"/>
              </a:rPr>
              <a:t>duties.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2742" y="990627"/>
            <a:ext cx="7915275" cy="3259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56565" marR="788035" indent="-445134">
              <a:lnSpc>
                <a:spcPct val="100000"/>
              </a:lnSpc>
              <a:spcBef>
                <a:spcPts val="95"/>
              </a:spcBef>
              <a:buClr>
                <a:srgbClr val="1F2628"/>
              </a:buClr>
              <a:buFont typeface="Arial Black"/>
              <a:buAutoNum type="arabicPeriod" startAt="3"/>
              <a:tabLst>
                <a:tab pos="456565" algn="l"/>
              </a:tabLst>
            </a:pPr>
            <a:r>
              <a:rPr dirty="0" sz="3400" spc="-260">
                <a:solidFill>
                  <a:srgbClr val="1F2628"/>
                </a:solidFill>
                <a:latin typeface="Arial Black"/>
                <a:cs typeface="Arial Black"/>
              </a:rPr>
              <a:t>Laziness</a:t>
            </a:r>
            <a:r>
              <a:rPr dirty="0" sz="3400" spc="-229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50">
                <a:solidFill>
                  <a:srgbClr val="1F2628"/>
                </a:solidFill>
                <a:latin typeface="Arial Black"/>
                <a:cs typeface="Arial Black"/>
              </a:rPr>
              <a:t>-</a:t>
            </a:r>
            <a:r>
              <a:rPr dirty="0" sz="3400" spc="-24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215">
                <a:solidFill>
                  <a:srgbClr val="1F2628"/>
                </a:solidFill>
                <a:latin typeface="Arial Black"/>
                <a:cs typeface="Arial Black"/>
              </a:rPr>
              <a:t>Embracing</a:t>
            </a:r>
            <a:r>
              <a:rPr dirty="0" sz="3400" spc="-240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235">
                <a:solidFill>
                  <a:srgbClr val="1F2628"/>
                </a:solidFill>
                <a:latin typeface="Arial Black"/>
                <a:cs typeface="Arial Black"/>
              </a:rPr>
              <a:t>a</a:t>
            </a:r>
            <a:r>
              <a:rPr dirty="0" sz="3400" spc="-229">
                <a:solidFill>
                  <a:srgbClr val="1F2628"/>
                </a:solidFill>
                <a:latin typeface="Arial Black"/>
                <a:cs typeface="Arial Black"/>
              </a:rPr>
              <a:t> </a:t>
            </a:r>
            <a:r>
              <a:rPr dirty="0" sz="3400" spc="-95">
                <a:solidFill>
                  <a:srgbClr val="1F2628"/>
                </a:solidFill>
                <a:latin typeface="Arial Black"/>
                <a:cs typeface="Arial Black"/>
              </a:rPr>
              <a:t>Diligent </a:t>
            </a:r>
            <a:r>
              <a:rPr dirty="0" sz="3400" spc="-30">
                <a:solidFill>
                  <a:srgbClr val="1F2628"/>
                </a:solidFill>
                <a:latin typeface="Arial Black"/>
                <a:cs typeface="Arial Black"/>
              </a:rPr>
              <a:t>Spirit:</a:t>
            </a:r>
            <a:endParaRPr sz="3400">
              <a:latin typeface="Arial Black"/>
              <a:cs typeface="Arial Black"/>
            </a:endParaRPr>
          </a:p>
          <a:p>
            <a:pPr lvl="1" marL="913765" marR="575310" indent="-444500">
              <a:lnSpc>
                <a:spcPts val="4079"/>
              </a:lnSpc>
              <a:spcBef>
                <a:spcPts val="130"/>
              </a:spcBef>
              <a:buAutoNum type="alphaUcPeriod"/>
              <a:tabLst>
                <a:tab pos="913765" algn="l"/>
              </a:tabLst>
            </a:pP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Laziness</a:t>
            </a:r>
            <a:r>
              <a:rPr dirty="0" sz="34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as</a:t>
            </a:r>
            <a:r>
              <a:rPr dirty="0" sz="34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>
                <a:solidFill>
                  <a:srgbClr val="1F2628"/>
                </a:solidFill>
                <a:latin typeface="Arial"/>
                <a:cs typeface="Arial"/>
              </a:rPr>
              <a:t>a</a:t>
            </a:r>
            <a:r>
              <a:rPr dirty="0" sz="34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barrier</a:t>
            </a:r>
            <a:r>
              <a:rPr dirty="0" sz="3400" spc="-7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210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4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20">
                <a:solidFill>
                  <a:srgbClr val="1F2628"/>
                </a:solidFill>
                <a:latin typeface="Arial"/>
                <a:cs typeface="Arial"/>
              </a:rPr>
              <a:t>spiritual </a:t>
            </a:r>
            <a:r>
              <a:rPr dirty="0" sz="3400" spc="70">
                <a:solidFill>
                  <a:srgbClr val="1F2628"/>
                </a:solidFill>
                <a:latin typeface="Arial"/>
                <a:cs typeface="Arial"/>
              </a:rPr>
              <a:t>achievement.</a:t>
            </a:r>
            <a:endParaRPr sz="3400">
              <a:latin typeface="Arial"/>
              <a:cs typeface="Arial"/>
            </a:endParaRPr>
          </a:p>
          <a:p>
            <a:pPr lvl="1" marL="913765" marR="5080" indent="-444500">
              <a:lnSpc>
                <a:spcPct val="100000"/>
              </a:lnSpc>
              <a:spcBef>
                <a:spcPts val="850"/>
              </a:spcBef>
              <a:buAutoNum type="alphaUcPeriod"/>
              <a:tabLst>
                <a:tab pos="913765" algn="l"/>
              </a:tabLst>
            </a:pPr>
            <a:r>
              <a:rPr dirty="0" sz="3400" spc="145">
                <a:solidFill>
                  <a:srgbClr val="1F2628"/>
                </a:solidFill>
                <a:latin typeface="Arial"/>
                <a:cs typeface="Arial"/>
              </a:rPr>
              <a:t>Commitment,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85">
                <a:solidFill>
                  <a:srgbClr val="1F2628"/>
                </a:solidFill>
                <a:latin typeface="Arial"/>
                <a:cs typeface="Arial"/>
              </a:rPr>
              <a:t>endurance,</a:t>
            </a:r>
            <a:r>
              <a:rPr dirty="0" sz="34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30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-20">
                <a:solidFill>
                  <a:srgbClr val="1F2628"/>
                </a:solidFill>
                <a:latin typeface="Arial"/>
                <a:cs typeface="Arial"/>
              </a:rPr>
              <a:t>zeal </a:t>
            </a:r>
            <a:r>
              <a:rPr dirty="0" sz="3400" spc="70">
                <a:solidFill>
                  <a:srgbClr val="1F2628"/>
                </a:solidFill>
                <a:latin typeface="Arial"/>
                <a:cs typeface="Arial"/>
              </a:rPr>
              <a:t>are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05">
                <a:solidFill>
                  <a:srgbClr val="1F2628"/>
                </a:solidFill>
                <a:latin typeface="Arial"/>
                <a:cs typeface="Arial"/>
              </a:rPr>
              <a:t>needed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15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4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80">
                <a:solidFill>
                  <a:srgbClr val="1F2628"/>
                </a:solidFill>
                <a:latin typeface="Arial"/>
                <a:cs typeface="Arial"/>
              </a:rPr>
              <a:t>seeking</a:t>
            </a:r>
            <a:r>
              <a:rPr dirty="0" sz="34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400" spc="-20">
                <a:solidFill>
                  <a:srgbClr val="1F2628"/>
                </a:solidFill>
                <a:latin typeface="Arial"/>
                <a:cs typeface="Arial"/>
              </a:rPr>
              <a:t>God.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341" y="413894"/>
            <a:ext cx="48304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>
                <a:latin typeface="Arial"/>
                <a:cs typeface="Arial"/>
              </a:rPr>
              <a:t>IV.</a:t>
            </a:r>
            <a:r>
              <a:rPr dirty="0" spc="-215">
                <a:latin typeface="Arial"/>
                <a:cs typeface="Arial"/>
              </a:rPr>
              <a:t> </a:t>
            </a:r>
            <a:r>
              <a:rPr dirty="0" spc="-340">
                <a:latin typeface="Arial"/>
                <a:cs typeface="Arial"/>
              </a:rPr>
              <a:t>FEAR</a:t>
            </a:r>
            <a:r>
              <a:rPr dirty="0" spc="-75">
                <a:latin typeface="Arial"/>
                <a:cs typeface="Arial"/>
              </a:rPr>
              <a:t> </a:t>
            </a:r>
            <a:r>
              <a:rPr dirty="0" spc="-170">
                <a:latin typeface="Arial"/>
                <a:cs typeface="Arial"/>
              </a:rPr>
              <a:t>OF</a:t>
            </a:r>
            <a:r>
              <a:rPr dirty="0" spc="-105">
                <a:latin typeface="Arial"/>
                <a:cs typeface="Arial"/>
              </a:rPr>
              <a:t> </a:t>
            </a:r>
            <a:r>
              <a:rPr dirty="0" spc="-175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8010525" cy="3079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41325" marR="508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fear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that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may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not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5">
                <a:solidFill>
                  <a:srgbClr val="1F2628"/>
                </a:solidFill>
                <a:latin typeface="Arial"/>
                <a:cs typeface="Arial"/>
              </a:rPr>
              <a:t>meet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own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or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others'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0">
                <a:solidFill>
                  <a:srgbClr val="1F2628"/>
                </a:solidFill>
                <a:latin typeface="Arial"/>
                <a:cs typeface="Arial"/>
              </a:rPr>
              <a:t>expectations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can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55">
                <a:solidFill>
                  <a:srgbClr val="1F2628"/>
                </a:solidFill>
                <a:latin typeface="Arial"/>
                <a:cs typeface="Arial"/>
              </a:rPr>
              <a:t>paralyze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us, 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preventing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20">
                <a:solidFill>
                  <a:srgbClr val="1F2628"/>
                </a:solidFill>
                <a:latin typeface="Arial"/>
                <a:cs typeface="Arial"/>
              </a:rPr>
              <a:t>from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0">
                <a:solidFill>
                  <a:srgbClr val="1F2628"/>
                </a:solidFill>
                <a:latin typeface="Arial"/>
                <a:cs typeface="Arial"/>
              </a:rPr>
              <a:t>taking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0">
                <a:solidFill>
                  <a:srgbClr val="1F2628"/>
                </a:solidFill>
                <a:latin typeface="Arial"/>
                <a:cs typeface="Arial"/>
              </a:rPr>
              <a:t>bold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55">
                <a:solidFill>
                  <a:srgbClr val="1F2628"/>
                </a:solidFill>
                <a:latin typeface="Arial"/>
                <a:cs typeface="Arial"/>
              </a:rPr>
              <a:t>steps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of </a:t>
            </a:r>
            <a:r>
              <a:rPr dirty="0" sz="3200" spc="16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10">
                <a:solidFill>
                  <a:srgbClr val="1F2628"/>
                </a:solidFill>
                <a:latin typeface="Arial"/>
                <a:cs typeface="Arial"/>
              </a:rPr>
              <a:t>faith.</a:t>
            </a:r>
            <a:endParaRPr sz="3200">
              <a:latin typeface="Arial"/>
              <a:cs typeface="Arial"/>
            </a:endParaRPr>
          </a:p>
          <a:p>
            <a:pPr algn="just" marL="441325" marR="894080" indent="-429259">
              <a:lnSpc>
                <a:spcPct val="100000"/>
              </a:lnSpc>
              <a:spcBef>
                <a:spcPts val="994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Consider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45">
                <a:solidFill>
                  <a:srgbClr val="1F2628"/>
                </a:solidFill>
                <a:latin typeface="Arial"/>
                <a:cs typeface="Arial"/>
              </a:rPr>
              <a:t>Parable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5">
                <a:solidFill>
                  <a:srgbClr val="1F2628"/>
                </a:solidFill>
                <a:latin typeface="Arial"/>
                <a:cs typeface="Arial"/>
              </a:rPr>
              <a:t>of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55">
                <a:solidFill>
                  <a:srgbClr val="1F2628"/>
                </a:solidFill>
                <a:latin typeface="Arial"/>
                <a:cs typeface="Arial"/>
              </a:rPr>
              <a:t>the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Talents 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(Matthew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25:24-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30).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341" y="413894"/>
            <a:ext cx="48304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>
                <a:latin typeface="Arial"/>
                <a:cs typeface="Arial"/>
              </a:rPr>
              <a:t>IV.</a:t>
            </a:r>
            <a:r>
              <a:rPr dirty="0" spc="-215">
                <a:latin typeface="Arial"/>
                <a:cs typeface="Arial"/>
              </a:rPr>
              <a:t> </a:t>
            </a:r>
            <a:r>
              <a:rPr dirty="0" spc="-340">
                <a:latin typeface="Arial"/>
                <a:cs typeface="Arial"/>
              </a:rPr>
              <a:t>FEAR</a:t>
            </a:r>
            <a:r>
              <a:rPr dirty="0" spc="-75">
                <a:latin typeface="Arial"/>
                <a:cs typeface="Arial"/>
              </a:rPr>
              <a:t> </a:t>
            </a:r>
            <a:r>
              <a:rPr dirty="0" spc="-170">
                <a:latin typeface="Arial"/>
                <a:cs typeface="Arial"/>
              </a:rPr>
              <a:t>OF</a:t>
            </a:r>
            <a:r>
              <a:rPr dirty="0" spc="-105">
                <a:latin typeface="Arial"/>
                <a:cs typeface="Arial"/>
              </a:rPr>
              <a:t> </a:t>
            </a:r>
            <a:r>
              <a:rPr dirty="0" spc="-175">
                <a:latin typeface="Arial"/>
                <a:cs typeface="Arial"/>
              </a:rPr>
              <a:t>FAILURE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443864"/>
            <a:ext cx="8279130" cy="3079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325" marR="29209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God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as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10">
                <a:solidFill>
                  <a:srgbClr val="1F2628"/>
                </a:solidFill>
                <a:latin typeface="Arial"/>
                <a:cs typeface="Arial"/>
              </a:rPr>
              <a:t>guide,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can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80">
                <a:solidFill>
                  <a:srgbClr val="1F2628"/>
                </a:solidFill>
                <a:latin typeface="Arial"/>
                <a:cs typeface="Arial"/>
              </a:rPr>
              <a:t>overcome </a:t>
            </a:r>
            <a:r>
              <a:rPr dirty="0" sz="3200" spc="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fear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5">
                <a:solidFill>
                  <a:srgbClr val="1F2628"/>
                </a:solidFill>
                <a:latin typeface="Arial"/>
                <a:cs typeface="Arial"/>
              </a:rPr>
              <a:t>of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0">
                <a:solidFill>
                  <a:srgbClr val="1F2628"/>
                </a:solidFill>
                <a:latin typeface="Arial"/>
                <a:cs typeface="Arial"/>
              </a:rPr>
              <a:t>failure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diligently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pursue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His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will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10">
                <a:solidFill>
                  <a:srgbClr val="1F2628"/>
                </a:solidFill>
                <a:latin typeface="Arial"/>
                <a:cs typeface="Arial"/>
              </a:rPr>
              <a:t>for</a:t>
            </a:r>
            <a:r>
              <a:rPr dirty="0" sz="3200" spc="-5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04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lives.</a:t>
            </a:r>
            <a:endParaRPr sz="3200">
              <a:latin typeface="Arial"/>
              <a:cs typeface="Arial"/>
            </a:endParaRPr>
          </a:p>
          <a:p>
            <a:pPr marL="441325" marR="5080" indent="-429259">
              <a:lnSpc>
                <a:spcPct val="100000"/>
              </a:lnSpc>
              <a:spcBef>
                <a:spcPts val="10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are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called</a:t>
            </a:r>
            <a:r>
              <a:rPr dirty="0" sz="32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210">
                <a:solidFill>
                  <a:srgbClr val="1F2628"/>
                </a:solidFill>
                <a:latin typeface="Arial"/>
                <a:cs typeface="Arial"/>
              </a:rPr>
              <a:t>to</a:t>
            </a:r>
            <a:r>
              <a:rPr dirty="0" sz="32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trust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His</a:t>
            </a:r>
            <a:r>
              <a:rPr dirty="0" sz="32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strength, </a:t>
            </a:r>
            <a:r>
              <a:rPr dirty="0" sz="3200" spc="114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80">
                <a:solidFill>
                  <a:srgbClr val="1F2628"/>
                </a:solidFill>
                <a:latin typeface="Arial"/>
                <a:cs typeface="Arial"/>
              </a:rPr>
              <a:t>lean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75">
                <a:solidFill>
                  <a:srgbClr val="1F2628"/>
                </a:solidFill>
                <a:latin typeface="Arial"/>
                <a:cs typeface="Arial"/>
              </a:rPr>
              <a:t>on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His</a:t>
            </a:r>
            <a:r>
              <a:rPr dirty="0" sz="3200" spc="-3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85">
                <a:solidFill>
                  <a:srgbClr val="1F2628"/>
                </a:solidFill>
                <a:latin typeface="Arial"/>
                <a:cs typeface="Arial"/>
              </a:rPr>
              <a:t>promises,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5">
                <a:solidFill>
                  <a:srgbClr val="1F2628"/>
                </a:solidFill>
                <a:latin typeface="Arial"/>
                <a:cs typeface="Arial"/>
              </a:rPr>
              <a:t>and</a:t>
            </a:r>
            <a:r>
              <a:rPr dirty="0" sz="3200" spc="-4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50">
                <a:solidFill>
                  <a:srgbClr val="1F2628"/>
                </a:solidFill>
                <a:latin typeface="Arial"/>
                <a:cs typeface="Arial"/>
              </a:rPr>
              <a:t>persevere </a:t>
            </a:r>
            <a:r>
              <a:rPr dirty="0" sz="3200" spc="5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even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when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faced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with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0">
                <a:solidFill>
                  <a:srgbClr val="1F2628"/>
                </a:solidFill>
                <a:latin typeface="Arial"/>
                <a:cs typeface="Arial"/>
              </a:rPr>
              <a:t>potential</a:t>
            </a:r>
            <a:r>
              <a:rPr dirty="0" sz="3200" spc="-1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setbacks.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050">
              <a:lnSpc>
                <a:spcPct val="100000"/>
              </a:lnSpc>
              <a:spcBef>
                <a:spcPts val="100"/>
              </a:spcBef>
            </a:pPr>
            <a:r>
              <a:rPr dirty="0" spc="-265">
                <a:latin typeface="Arial"/>
                <a:cs typeface="Arial"/>
              </a:rPr>
              <a:t>V.</a:t>
            </a:r>
            <a:r>
              <a:rPr dirty="0" spc="-80">
                <a:latin typeface="Arial"/>
                <a:cs typeface="Arial"/>
              </a:rPr>
              <a:t> </a:t>
            </a:r>
            <a:r>
              <a:rPr dirty="0" spc="-100">
                <a:latin typeface="Arial"/>
                <a:cs typeface="Arial"/>
              </a:rPr>
              <a:t>OUR</a:t>
            </a:r>
            <a:r>
              <a:rPr dirty="0" spc="-155">
                <a:latin typeface="Arial"/>
                <a:cs typeface="Arial"/>
              </a:rPr>
              <a:t> </a:t>
            </a:r>
            <a:r>
              <a:rPr dirty="0" spc="-325">
                <a:latin typeface="Arial"/>
                <a:cs typeface="Arial"/>
              </a:rPr>
              <a:t>PAST</a:t>
            </a:r>
            <a:r>
              <a:rPr dirty="0" spc="-80">
                <a:latin typeface="Arial"/>
                <a:cs typeface="Arial"/>
              </a:rPr>
              <a:t> </a:t>
            </a:r>
            <a:r>
              <a:rPr dirty="0" spc="-345">
                <a:latin typeface="Arial"/>
                <a:cs typeface="Arial"/>
              </a:rPr>
              <a:t>EFFORTS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16420" y="1230746"/>
            <a:ext cx="8176895" cy="3079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41325" marR="5080" indent="-429259">
              <a:lnSpc>
                <a:spcPct val="100000"/>
              </a:lnSpc>
              <a:spcBef>
                <a:spcPts val="100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Reflecting</a:t>
            </a:r>
            <a:r>
              <a:rPr dirty="0" sz="32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75">
                <a:solidFill>
                  <a:srgbClr val="1F2628"/>
                </a:solidFill>
                <a:latin typeface="Arial"/>
                <a:cs typeface="Arial"/>
              </a:rPr>
              <a:t>on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our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experiences</a:t>
            </a:r>
            <a:r>
              <a:rPr dirty="0" sz="3200" spc="-3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can</a:t>
            </a:r>
            <a:r>
              <a:rPr dirty="0" sz="3200" spc="-2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either </a:t>
            </a:r>
            <a:r>
              <a:rPr dirty="0" sz="3200" spc="13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140">
                <a:solidFill>
                  <a:srgbClr val="1F2628"/>
                </a:solidFill>
                <a:latin typeface="Arial"/>
                <a:cs typeface="Arial"/>
              </a:rPr>
              <a:t>propel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70">
                <a:solidFill>
                  <a:srgbClr val="1F2628"/>
                </a:solidFill>
                <a:latin typeface="Arial"/>
                <a:cs typeface="Arial"/>
              </a:rPr>
              <a:t>forward</a:t>
            </a:r>
            <a:r>
              <a:rPr dirty="0" sz="3200" spc="-6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45">
                <a:solidFill>
                  <a:srgbClr val="1F2628"/>
                </a:solidFill>
                <a:latin typeface="Arial"/>
                <a:cs typeface="Arial"/>
              </a:rPr>
              <a:t>in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5">
                <a:solidFill>
                  <a:srgbClr val="1F2628"/>
                </a:solidFill>
                <a:latin typeface="Arial"/>
                <a:cs typeface="Arial"/>
              </a:rPr>
              <a:t>diligence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95">
                <a:solidFill>
                  <a:srgbClr val="1F2628"/>
                </a:solidFill>
                <a:latin typeface="Arial"/>
                <a:cs typeface="Arial"/>
              </a:rPr>
              <a:t>or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65">
                <a:solidFill>
                  <a:srgbClr val="1F2628"/>
                </a:solidFill>
                <a:latin typeface="Arial"/>
                <a:cs typeface="Arial"/>
              </a:rPr>
              <a:t>hold</a:t>
            </a:r>
            <a:r>
              <a:rPr dirty="0" sz="3200" spc="-6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40">
                <a:solidFill>
                  <a:srgbClr val="1F2628"/>
                </a:solidFill>
                <a:latin typeface="Arial"/>
                <a:cs typeface="Arial"/>
              </a:rPr>
              <a:t>us </a:t>
            </a:r>
            <a:r>
              <a:rPr dirty="0" sz="3200" spc="4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-10">
                <a:solidFill>
                  <a:srgbClr val="1F2628"/>
                </a:solidFill>
                <a:latin typeface="Arial"/>
                <a:cs typeface="Arial"/>
              </a:rPr>
              <a:t>back.</a:t>
            </a:r>
            <a:endParaRPr sz="3200">
              <a:latin typeface="Arial"/>
              <a:cs typeface="Arial"/>
            </a:endParaRPr>
          </a:p>
          <a:p>
            <a:pPr marL="441325" marR="637540" indent="-429259">
              <a:lnSpc>
                <a:spcPct val="100000"/>
              </a:lnSpc>
              <a:spcBef>
                <a:spcPts val="994"/>
              </a:spcBef>
              <a:buFont typeface="Trebuchet MS"/>
              <a:buChar char="●"/>
              <a:tabLst>
                <a:tab pos="443230" algn="l"/>
              </a:tabLst>
            </a:pPr>
            <a:r>
              <a:rPr dirty="0" sz="3200">
                <a:solidFill>
                  <a:srgbClr val="1F2628"/>
                </a:solidFill>
                <a:latin typeface="Arial"/>
                <a:cs typeface="Arial"/>
              </a:rPr>
              <a:t>Past</a:t>
            </a:r>
            <a:r>
              <a:rPr dirty="0" sz="3200" spc="-8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-20">
                <a:solidFill>
                  <a:srgbClr val="1F2628"/>
                </a:solidFill>
                <a:latin typeface="Arial"/>
                <a:cs typeface="Arial"/>
              </a:rPr>
              <a:t>successes</a:t>
            </a:r>
            <a:r>
              <a:rPr dirty="0" sz="32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1F2628"/>
                </a:solidFill>
                <a:latin typeface="Arial"/>
                <a:cs typeface="Arial"/>
              </a:rPr>
              <a:t>may</a:t>
            </a:r>
            <a:r>
              <a:rPr dirty="0" sz="32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80">
                <a:solidFill>
                  <a:srgbClr val="1F2628"/>
                </a:solidFill>
                <a:latin typeface="Arial"/>
                <a:cs typeface="Arial"/>
              </a:rPr>
              <a:t>lead</a:t>
            </a:r>
            <a:r>
              <a:rPr dirty="0" sz="3200" spc="-8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65">
                <a:solidFill>
                  <a:srgbClr val="1F2628"/>
                </a:solidFill>
                <a:latin typeface="Arial"/>
                <a:cs typeface="Arial"/>
              </a:rPr>
              <a:t>us</a:t>
            </a:r>
            <a:r>
              <a:rPr dirty="0" sz="3200" spc="-70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to </a:t>
            </a:r>
            <a:r>
              <a:rPr dirty="0" sz="3200" spc="18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50">
                <a:solidFill>
                  <a:srgbClr val="1F2628"/>
                </a:solidFill>
                <a:latin typeface="Arial"/>
                <a:cs typeface="Arial"/>
              </a:rPr>
              <a:t>complacency,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assuming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85">
                <a:solidFill>
                  <a:srgbClr val="1F2628"/>
                </a:solidFill>
                <a:latin typeface="Arial"/>
                <a:cs typeface="Arial"/>
              </a:rPr>
              <a:t>that</a:t>
            </a:r>
            <a:r>
              <a:rPr dirty="0" sz="3200" spc="-5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100">
                <a:solidFill>
                  <a:srgbClr val="1F2628"/>
                </a:solidFill>
                <a:latin typeface="Arial"/>
                <a:cs typeface="Arial"/>
              </a:rPr>
              <a:t>we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40">
                <a:solidFill>
                  <a:srgbClr val="1F2628"/>
                </a:solidFill>
                <a:latin typeface="Arial"/>
                <a:cs typeface="Arial"/>
              </a:rPr>
              <a:t>have </a:t>
            </a:r>
            <a:r>
              <a:rPr dirty="0" sz="3200" spc="40">
                <a:solidFill>
                  <a:srgbClr val="1F2628"/>
                </a:solidFill>
                <a:latin typeface="Arial"/>
                <a:cs typeface="Arial"/>
              </a:rPr>
              <a:t>	</a:t>
            </a:r>
            <a:r>
              <a:rPr dirty="0" sz="3200" spc="75">
                <a:solidFill>
                  <a:srgbClr val="1F2628"/>
                </a:solidFill>
                <a:latin typeface="Arial"/>
                <a:cs typeface="Arial"/>
              </a:rPr>
              <a:t>already</a:t>
            </a:r>
            <a:r>
              <a:rPr dirty="0" sz="3200" spc="-45">
                <a:solidFill>
                  <a:srgbClr val="1F2628"/>
                </a:solidFill>
                <a:latin typeface="Arial"/>
                <a:cs typeface="Arial"/>
              </a:rPr>
              <a:t> </a:t>
            </a:r>
            <a:r>
              <a:rPr dirty="0" sz="3200" spc="90">
                <a:solidFill>
                  <a:srgbClr val="1F2628"/>
                </a:solidFill>
                <a:latin typeface="Arial"/>
                <a:cs typeface="Arial"/>
              </a:rPr>
              <a:t>arrived.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2024-03-24T19:07:02Z</dcterms:created>
  <dcterms:modified xsi:type="dcterms:W3CDTF">2024-03-24T19:07:02Z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2024-03-24T00:00:00Z</vt:filetime>
  </property>
  <property fmtid="{D5CDD505-2E9C-101B-9397-08002B2CF9AE}" pid="3" name="Creator">
    <vt:lpwstr>PDF24</vt:lpwstr>
  </property>
  <property fmtid="{D5CDD505-2E9C-101B-9397-08002B2CF9AE}" pid="4" name="Producer">
    <vt:lpwstr>PDF24</vt:lpwstr>
  </property>
  <property fmtid="{D5CDD505-2E9C-101B-9397-08002B2CF9AE}" pid="5" name="LastSaved">
    <vt:filetime>2024-03-24T00:00:00Z</vt:filetime>
  </property>
</Properties>
</file>